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256" r:id="rId2"/>
    <p:sldId id="276" r:id="rId3"/>
    <p:sldId id="277" r:id="rId4"/>
    <p:sldId id="275" r:id="rId5"/>
    <p:sldId id="263" r:id="rId6"/>
    <p:sldId id="262" r:id="rId7"/>
    <p:sldId id="261" r:id="rId8"/>
    <p:sldId id="260" r:id="rId9"/>
    <p:sldId id="264" r:id="rId10"/>
    <p:sldId id="271" r:id="rId11"/>
    <p:sldId id="265" r:id="rId12"/>
    <p:sldId id="267" r:id="rId13"/>
    <p:sldId id="266" r:id="rId14"/>
    <p:sldId id="269" r:id="rId15"/>
    <p:sldId id="272" r:id="rId16"/>
    <p:sldId id="273" r:id="rId17"/>
    <p:sldId id="268" r:id="rId18"/>
    <p:sldId id="270" r:id="rId19"/>
    <p:sldId id="274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87277-C90C-4892-AC54-504A5BC3A391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973DA-49F4-4BA4-B914-B9E75A7A8A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62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973DA-49F4-4BA4-B914-B9E75A7A8A38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099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636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8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098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97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244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192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419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6856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259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803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708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161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70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516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34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58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286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C77A-BC36-4653-9C5B-CB94CD46C15D}" type="datetimeFigureOut">
              <a:rPr lang="sk-SK" smtClean="0"/>
              <a:t>13.1.2014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64B7-5821-49B0-90A5-2EC2551746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847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>
                <a:solidFill>
                  <a:schemeClr val="accent6"/>
                </a:solidFill>
              </a:rPr>
              <a:t>Abovská župa</a:t>
            </a:r>
            <a:endParaRPr lang="sk-SK" sz="7200" dirty="0">
              <a:solidFill>
                <a:schemeClr val="accent6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350540" y="4837160"/>
            <a:ext cx="9573149" cy="2020840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/>
              <a:t>Laura Čučková</a:t>
            </a:r>
          </a:p>
          <a:p>
            <a:r>
              <a:rPr lang="sk-SK" b="1" dirty="0" err="1" smtClean="0"/>
              <a:t>Zš</a:t>
            </a:r>
            <a:r>
              <a:rPr lang="sk-SK" b="1" dirty="0" smtClean="0"/>
              <a:t> s </a:t>
            </a:r>
            <a:r>
              <a:rPr lang="sk-SK" b="1" dirty="0" err="1" smtClean="0"/>
              <a:t>Mš</a:t>
            </a:r>
            <a:r>
              <a:rPr lang="sk-SK" b="1" dirty="0" smtClean="0"/>
              <a:t> Zubrohlava</a:t>
            </a:r>
          </a:p>
          <a:p>
            <a:r>
              <a:rPr lang="sk-SK" b="1" dirty="0" smtClean="0"/>
              <a:t>2013/2014</a:t>
            </a:r>
          </a:p>
          <a:p>
            <a:r>
              <a:rPr lang="sk-SK" b="1" dirty="0" smtClean="0"/>
              <a:t>9.B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9914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chemeClr val="accent6"/>
                </a:solidFill>
              </a:rPr>
              <a:t>Kroje </a:t>
            </a:r>
            <a:r>
              <a:rPr lang="sk-SK" sz="6600" dirty="0" err="1" smtClean="0">
                <a:solidFill>
                  <a:schemeClr val="accent6"/>
                </a:solidFill>
              </a:rPr>
              <a:t>abov</a:t>
            </a:r>
            <a:endParaRPr lang="sk-SK" sz="6600" dirty="0">
              <a:solidFill>
                <a:schemeClr val="accent6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125" y="2204682"/>
            <a:ext cx="5543550" cy="36957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733" y="1770455"/>
            <a:ext cx="3427009" cy="456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134436"/>
            <a:ext cx="8041817" cy="1326321"/>
          </a:xfrm>
        </p:spPr>
        <p:txBody>
          <a:bodyPr>
            <a:normAutofit fontScale="90000"/>
          </a:bodyPr>
          <a:lstStyle/>
          <a:p>
            <a:r>
              <a:rPr lang="sk-SK" b="0" dirty="0"/>
              <a:t>Abovská župa bola historická územná jednotka odpovedajúca okoliu Košíc. Netradičné súkromné etnografické múzeum HUMNO Vám predstaví regionálne zvyky, tradičný spôsob života, stravovania, odevnú a ľudovú kultúru. Spoznajte región Košíc aj prostredníctvom večera ľudovej kultúry, ktoré toto múzeum organizuje.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733266" y="368489"/>
            <a:ext cx="8973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Etnografické múzeum Humno</a:t>
            </a:r>
            <a:endParaRPr lang="sk-SK" sz="4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890" y="2429301"/>
            <a:ext cx="4605366" cy="3070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09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67500" cy="237471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-1"/>
            <a:ext cx="5524500" cy="319839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469" y="3158959"/>
            <a:ext cx="5548562" cy="369904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062" y="2374710"/>
            <a:ext cx="6679531" cy="45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433" y="609600"/>
            <a:ext cx="10858123" cy="1326321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chemeClr val="accent6"/>
                </a:solidFill>
              </a:rPr>
              <a:t>Abovské folklórne slávnosti Euro Folk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61613" y="2573736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Prírodný amfiteáter abovskej obce Rozhanovce </a:t>
            </a:r>
            <a:r>
              <a:rPr lang="sk-SK" dirty="0" smtClean="0"/>
              <a:t>každý rok otvorí </a:t>
            </a:r>
            <a:r>
              <a:rPr lang="sk-SK" dirty="0"/>
              <a:t>svoje brány pre priaznivcov </a:t>
            </a:r>
            <a:r>
              <a:rPr lang="sk-SK" dirty="0" smtClean="0"/>
              <a:t>folklóru</a:t>
            </a:r>
            <a:r>
              <a:rPr lang="sk-SK" dirty="0"/>
              <a:t>. Abovské folklórne slávnosti Euro </a:t>
            </a:r>
            <a:r>
              <a:rPr lang="sk-SK" dirty="0" smtClean="0"/>
              <a:t>Folk oslavovali v roku </a:t>
            </a:r>
            <a:r>
              <a:rPr lang="sk-SK" dirty="0"/>
              <a:t>2008 </a:t>
            </a:r>
            <a:r>
              <a:rPr lang="sk-SK" dirty="0" smtClean="0"/>
              <a:t>malé </a:t>
            </a:r>
            <a:r>
              <a:rPr lang="sk-SK" dirty="0"/>
              <a:t>jubileum – </a:t>
            </a:r>
            <a:r>
              <a:rPr lang="sk-SK" dirty="0" smtClean="0"/>
              <a:t>40tku. Organizátori </a:t>
            </a:r>
            <a:r>
              <a:rPr lang="sk-SK" dirty="0"/>
              <a:t>– Krajské osvetové stredisko a obec Rozhanovce pripravujú Abovské folklórne slávnosti Euro Folk </a:t>
            </a:r>
            <a:r>
              <a:rPr lang="sk-SK" dirty="0" smtClean="0"/>
              <a:t>už </a:t>
            </a:r>
            <a:r>
              <a:rPr lang="sk-SK" dirty="0"/>
              <a:t>čosi vyše </a:t>
            </a:r>
            <a:r>
              <a:rPr lang="sk-SK" dirty="0" smtClean="0"/>
              <a:t>mesiaca dopredu, </a:t>
            </a:r>
            <a:r>
              <a:rPr lang="sk-SK" dirty="0"/>
              <a:t>prípravy vyvrcholia dvojdňovými slávnosťami v Košiciach, v obci Čižatice, v mestskej časti Košice-Šaca a v amfiteátri v Rozhanovciach hlavným a sprievodnými </a:t>
            </a:r>
            <a:r>
              <a:rPr lang="sk-SK" dirty="0" smtClean="0"/>
              <a:t>podujatiami. Koná sa tam množstvo akcií. Každý si tam určite nájde čo ho zaujme.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1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7443" y="2452048"/>
            <a:ext cx="10353761" cy="1326321"/>
          </a:xfrm>
        </p:spPr>
        <p:txBody>
          <a:bodyPr>
            <a:normAutofit/>
          </a:bodyPr>
          <a:lstStyle/>
          <a:p>
            <a:r>
              <a:rPr lang="sk-SK" sz="8800" dirty="0" smtClean="0">
                <a:solidFill>
                  <a:schemeClr val="accent6"/>
                </a:solidFill>
              </a:rPr>
              <a:t>Zaujímavosti</a:t>
            </a:r>
            <a:endParaRPr lang="sk-SK" sz="8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>
                <a:solidFill>
                  <a:schemeClr val="accent6"/>
                </a:solidFill>
              </a:rPr>
              <a:t>Abovské nárečie</a:t>
            </a:r>
            <a:endParaRPr lang="sk-SK" sz="5400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3795" y="2369019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Ľudová reč, ktorú  na východe, ale i v Košiciach,  používajú miestni ľudia, je abovské nárečie. Do priestoru abovského nárečia presahujú zóny javov zo všetkých susediacich východoslovenských nárečí. Abovské nárečie je na juhu Slovenska v symbióze s maďarským nárečím. V abovskom nárečí sa vyskytujú len krátke vokály. Výskyt krátkych vokálov v abovskom nárečí je bližší skôr výskytu v spišskom nárečí ako v šarišskom alebo zemplínskom. </a:t>
            </a:r>
          </a:p>
          <a:p>
            <a:pPr marL="0" indent="0">
              <a:buNone/>
            </a:pPr>
            <a:r>
              <a:rPr lang="sk-SK" dirty="0"/>
              <a:t>Abovské nárečie sa delí na </a:t>
            </a:r>
            <a:r>
              <a:rPr lang="sk-SK" dirty="0" err="1"/>
              <a:t>západoabovské</a:t>
            </a:r>
            <a:r>
              <a:rPr lang="sk-SK" dirty="0"/>
              <a:t> a </a:t>
            </a:r>
            <a:r>
              <a:rPr lang="sk-SK" dirty="0" err="1"/>
              <a:t>východoabovké</a:t>
            </a:r>
            <a:r>
              <a:rPr lang="sk-SK" dirty="0"/>
              <a:t> </a:t>
            </a:r>
            <a:r>
              <a:rPr lang="sk-SK" dirty="0" smtClean="0"/>
              <a:t>nárečie.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 </a:t>
            </a:r>
            <a:r>
              <a:rPr lang="sk-SK" sz="5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abovský slovník</a:t>
            </a:r>
            <a:r>
              <a:rPr lang="sk-SK" sz="3600" dirty="0">
                <a:effectLst/>
              </a:rPr>
              <a:t/>
            </a:r>
            <a:br>
              <a:rPr lang="sk-SK" sz="3600" dirty="0">
                <a:effectLst/>
              </a:rPr>
            </a:b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110018" y="157425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– ta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urobiť niečo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zrobic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daco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hovoriť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hutoric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zemiaky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bandurky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chlapec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šrac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dievča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čaja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trochu – kusa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dedina – valal 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hrnček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findža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peňaženka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bugiľar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lyžica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ložka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fajka – pipka 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prať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rajbac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šťastie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ščesce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orgován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orgoňina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mama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otec –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ocec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8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919" y="2764882"/>
            <a:ext cx="10353761" cy="1326321"/>
          </a:xfrm>
        </p:spPr>
        <p:txBody>
          <a:bodyPr>
            <a:noAutofit/>
          </a:bodyPr>
          <a:lstStyle/>
          <a:p>
            <a:pPr algn="l"/>
            <a:r>
              <a:rPr lang="sk-SK" sz="5400" dirty="0" smtClean="0">
                <a:solidFill>
                  <a:schemeClr val="accent6"/>
                </a:solidFill>
              </a:rPr>
              <a:t>        ĽUDOVÁ </a:t>
            </a:r>
            <a:r>
              <a:rPr lang="sk-SK" sz="5400" dirty="0">
                <a:solidFill>
                  <a:schemeClr val="accent6"/>
                </a:solidFill>
              </a:rPr>
              <a:t>STRAVA 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 </a:t>
            </a:r>
            <a:br>
              <a:rPr lang="sk-SK" sz="2000" dirty="0"/>
            </a:br>
            <a:r>
              <a:rPr lang="sk-SK" sz="1800" dirty="0"/>
              <a:t>       Jedlá </a:t>
            </a:r>
            <a:r>
              <a:rPr lang="sk-SK" sz="1800" dirty="0"/>
              <a:t>Tradičnej Abovskej Kuchyne </a:t>
            </a:r>
            <a:r>
              <a:rPr lang="sk-SK" sz="1800" dirty="0"/>
              <a:t/>
            </a:r>
            <a:br>
              <a:rPr lang="sk-SK" sz="1800" dirty="0"/>
            </a:br>
            <a:r>
              <a:rPr lang="sk-SK" sz="1800" dirty="0"/>
              <a:t> </a:t>
            </a:r>
            <a:r>
              <a:rPr lang="sk-SK" sz="1800" dirty="0"/>
              <a:t>                             (</a:t>
            </a:r>
            <a:r>
              <a:rPr lang="sk-SK" sz="1800" dirty="0"/>
              <a:t>v </a:t>
            </a:r>
            <a:r>
              <a:rPr lang="sk-SK" sz="1800" dirty="0"/>
              <a:t>nárečiach)</a:t>
            </a:r>
            <a:br>
              <a:rPr lang="sk-SK" sz="1800" dirty="0"/>
            </a:br>
            <a:r>
              <a:rPr lang="sk-SK" sz="1800" dirty="0"/>
              <a:t/>
            </a:r>
            <a:br>
              <a:rPr lang="sk-SK" sz="1800" dirty="0"/>
            </a:br>
            <a:r>
              <a:rPr lang="sk-SK" sz="1800" b="0" dirty="0" err="1"/>
              <a:t>Ciberej</a:t>
            </a:r>
            <a:r>
              <a:rPr lang="sk-SK" sz="1800" b="0" dirty="0"/>
              <a:t/>
            </a:r>
            <a:br>
              <a:rPr lang="sk-SK" sz="1800" b="0" dirty="0"/>
            </a:br>
            <a:r>
              <a:rPr lang="sk-SK" sz="1800" b="0" dirty="0" err="1" smtClean="0"/>
              <a:t>Kanda</a:t>
            </a:r>
            <a:r>
              <a:rPr lang="sk-SK" sz="1800" b="0" dirty="0" smtClean="0"/>
              <a:t> </a:t>
            </a:r>
            <a:r>
              <a:rPr lang="sk-SK" sz="1800" b="0" dirty="0"/>
              <a:t/>
            </a:r>
            <a:br>
              <a:rPr lang="sk-SK" sz="1800" b="0" dirty="0"/>
            </a:br>
            <a:r>
              <a:rPr lang="sk-SK" sz="1800" b="0" dirty="0" err="1"/>
              <a:t>Raškova</a:t>
            </a:r>
            <a:r>
              <a:rPr lang="sk-SK" sz="1800" b="0" dirty="0"/>
              <a:t> </a:t>
            </a:r>
            <a:r>
              <a:rPr lang="sk-SK" sz="1800" b="0" dirty="0" err="1"/>
              <a:t>juška</a:t>
            </a:r>
            <a:r>
              <a:rPr lang="sk-SK" sz="1800" b="0" dirty="0"/>
              <a:t> so suchu </a:t>
            </a:r>
            <a:r>
              <a:rPr lang="sk-SK" sz="1800" b="0" dirty="0"/>
              <a:t>lokšu</a:t>
            </a:r>
            <a:br>
              <a:rPr lang="sk-SK" sz="1800" b="0" dirty="0"/>
            </a:br>
            <a:r>
              <a:rPr lang="sk-SK" sz="1800" b="0" dirty="0"/>
              <a:t> </a:t>
            </a:r>
            <a:r>
              <a:rPr lang="sk-SK" sz="1800" b="0" dirty="0"/>
              <a:t>Barania </a:t>
            </a:r>
            <a:r>
              <a:rPr lang="sk-SK" sz="1800" b="0" dirty="0"/>
              <a:t>polievka</a:t>
            </a:r>
            <a:br>
              <a:rPr lang="sk-SK" sz="1800" b="0" dirty="0"/>
            </a:br>
            <a:r>
              <a:rPr lang="sk-SK" sz="1800" b="0" dirty="0"/>
              <a:t> </a:t>
            </a:r>
            <a:r>
              <a:rPr lang="sk-SK" sz="1800" b="0" dirty="0" err="1"/>
              <a:t>Riča</a:t>
            </a:r>
            <a:r>
              <a:rPr lang="sk-SK" sz="1800" b="0" dirty="0"/>
              <a:t/>
            </a:r>
            <a:br>
              <a:rPr lang="sk-SK" sz="1800" b="0" dirty="0"/>
            </a:br>
            <a:r>
              <a:rPr lang="sk-SK" sz="1800" b="0" dirty="0"/>
              <a:t>Cibuľová omáčka</a:t>
            </a:r>
            <a:br>
              <a:rPr lang="sk-SK" sz="1800" b="0" dirty="0"/>
            </a:br>
            <a:r>
              <a:rPr lang="sk-SK" sz="1800" b="0" dirty="0" err="1"/>
              <a:t>Podlupky</a:t>
            </a:r>
            <a:r>
              <a:rPr lang="sk-SK" sz="1800" b="0" dirty="0"/>
              <a:t/>
            </a:r>
            <a:br>
              <a:rPr lang="sk-SK" sz="1800" b="0" dirty="0"/>
            </a:br>
            <a:r>
              <a:rPr lang="sk-SK" sz="1800" b="0" dirty="0" err="1"/>
              <a:t>Godola</a:t>
            </a:r>
            <a:r>
              <a:rPr lang="sk-SK" sz="1800" b="0" dirty="0"/>
              <a:t/>
            </a:r>
            <a:br>
              <a:rPr lang="sk-SK" sz="1800" b="0" dirty="0"/>
            </a:br>
            <a:r>
              <a:rPr lang="sk-SK" sz="1800" b="0" dirty="0" err="1"/>
              <a:t>Slivčanka</a:t>
            </a:r>
            <a:r>
              <a:rPr lang="sk-SK" sz="1800" b="0" dirty="0"/>
              <a:t/>
            </a:r>
            <a:br>
              <a:rPr lang="sk-SK" sz="1800" b="0" dirty="0"/>
            </a:br>
            <a:r>
              <a:rPr lang="sk-SK" sz="1800" b="0" dirty="0" err="1"/>
              <a:t>Kompere</a:t>
            </a:r>
            <a:r>
              <a:rPr lang="sk-SK" sz="1800" b="0" dirty="0"/>
              <a:t> </a:t>
            </a:r>
            <a:r>
              <a:rPr lang="sk-SK" sz="1800" b="0" dirty="0"/>
              <a:t>s </a:t>
            </a:r>
            <a:r>
              <a:rPr lang="sk-SK" sz="1800" b="0" dirty="0" err="1"/>
              <a:t>viničkovu</a:t>
            </a:r>
            <a:r>
              <a:rPr lang="sk-SK" sz="1800" b="0" dirty="0"/>
              <a:t> </a:t>
            </a:r>
            <a:r>
              <a:rPr lang="sk-SK" sz="1800" b="0" dirty="0" err="1"/>
              <a:t>mačanku</a:t>
            </a:r>
            <a:r>
              <a:rPr lang="sk-SK" sz="1800" b="0" dirty="0"/>
              <a:t/>
            </a:r>
            <a:br>
              <a:rPr lang="sk-SK" sz="1800" b="0" dirty="0"/>
            </a:br>
            <a:r>
              <a:rPr lang="sk-SK" sz="1800" b="0" dirty="0" err="1"/>
              <a:t>Ľečky</a:t>
            </a:r>
            <a:r>
              <a:rPr lang="sk-SK" sz="1800" b="0" dirty="0"/>
              <a:t/>
            </a:r>
            <a:br>
              <a:rPr lang="sk-SK" sz="1800" b="0" dirty="0"/>
            </a:br>
            <a:r>
              <a:rPr lang="sk-SK" sz="1800" b="0" dirty="0" err="1"/>
              <a:t>Maleje</a:t>
            </a:r>
            <a:r>
              <a:rPr lang="sk-SK" sz="1800" b="0" dirty="0"/>
              <a:t/>
            </a:r>
            <a:br>
              <a:rPr lang="sk-SK" sz="1800" b="0" dirty="0"/>
            </a:br>
            <a:r>
              <a:rPr lang="sk-SK" sz="1800" b="0" dirty="0" err="1"/>
              <a:t>Grivenpelč</a:t>
            </a:r>
            <a:r>
              <a:rPr lang="sk-SK" sz="1800" b="0" dirty="0"/>
              <a:t/>
            </a:r>
            <a:br>
              <a:rPr lang="sk-SK" sz="1800" b="0" dirty="0"/>
            </a:br>
            <a:r>
              <a:rPr lang="sk-SK" sz="1800" b="0" dirty="0"/>
              <a:t>Tvarohovo-lekvárový langoš</a:t>
            </a:r>
            <a:br>
              <a:rPr lang="sk-SK" sz="1800" b="0" dirty="0"/>
            </a:br>
            <a:r>
              <a:rPr lang="sk-SK" sz="1800" b="0" dirty="0" err="1"/>
              <a:t>Grulnpelčen</a:t>
            </a:r>
            <a:r>
              <a:rPr lang="sk-SK" sz="1800" b="0" dirty="0"/>
              <a:t/>
            </a:r>
            <a:br>
              <a:rPr lang="sk-SK" sz="1800" b="0" dirty="0"/>
            </a:br>
            <a:r>
              <a:rPr lang="sk-SK" sz="1800" b="0" dirty="0" err="1"/>
              <a:t>Holubky</a:t>
            </a:r>
            <a:r>
              <a:rPr lang="sk-SK" sz="1800" b="0" dirty="0"/>
              <a:t/>
            </a:r>
            <a:br>
              <a:rPr lang="sk-SK" sz="1800" b="0" dirty="0"/>
            </a:br>
            <a:r>
              <a:rPr lang="sk-SK" sz="1800" b="0" dirty="0"/>
              <a:t>Kurča </a:t>
            </a:r>
            <a:r>
              <a:rPr lang="sk-SK" sz="1800" b="0" dirty="0"/>
              <a:t>na paprike</a:t>
            </a:r>
            <a:r>
              <a:rPr lang="sk-SK" sz="1800" b="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7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>
                <a:solidFill>
                  <a:schemeClr val="accent6"/>
                </a:solidFill>
              </a:rPr>
              <a:t>ĽUDOVÉ STAVITEĽSTVO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76" y="1461599"/>
            <a:ext cx="8203087" cy="5085914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8762039" y="1557732"/>
            <a:ext cx="29477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Táto historická pohľadnica pochádza z konca 19. storočia, odoslaná bola presne 4. septembra 1899. V 19. storočí, konkrétne dňa 31. 10. 1857, stálo v Nižnom Medzeve (dnes Medzev) 131 domov.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75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899" y="3093493"/>
            <a:ext cx="11608750" cy="1326321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chemeClr val="accent6"/>
                </a:solidFill>
              </a:rPr>
              <a:t>Ďakujem za pozornosť!</a:t>
            </a:r>
            <a:br>
              <a:rPr lang="sk-SK" sz="6000" dirty="0" smtClean="0">
                <a:solidFill>
                  <a:schemeClr val="accent6"/>
                </a:solidFill>
              </a:rPr>
            </a:br>
            <a:r>
              <a:rPr lang="sk-SK" sz="166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</a:t>
            </a:r>
            <a:endParaRPr lang="sk-SK" sz="16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90" y="285007"/>
            <a:ext cx="8382727" cy="15241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3795" y="2155441"/>
            <a:ext cx="10353762" cy="369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Súčasný abovský región sa rozprestiera v severnej časti historickej Abovskej župy, ležiacej v Košickej kotline. </a:t>
            </a:r>
            <a:endParaRPr lang="sk-SK" cap="all" dirty="0"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sk-SK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Druhá</a:t>
            </a:r>
            <a:r>
              <a:rPr lang="sk-SK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, približne rovnaká rozloha bývalej župy sa nachádza v Maďarsku. </a:t>
            </a:r>
            <a:endParaRPr lang="sk-SK" cap="all" dirty="0"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sk-SK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Hlavnými </a:t>
            </a:r>
            <a:r>
              <a:rPr lang="sk-SK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vodnými tokmi pretekajúcimi týmto územím sú rieky Hornád a Bodva. </a:t>
            </a:r>
            <a:endParaRPr lang="sk-SK" cap="all" dirty="0"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sk-SK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Región </a:t>
            </a:r>
            <a:r>
              <a:rPr lang="sk-SK" cap="all" dirty="0" err="1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Abova</a:t>
            </a:r>
            <a:r>
              <a:rPr lang="sk-SK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 bol osídlený už veľmi dávno, o čom svedčí napríklad významné archeologické nálezisko v Nižnej Myšli.</a:t>
            </a:r>
          </a:p>
        </p:txBody>
      </p:sp>
    </p:spTree>
    <p:extLst>
      <p:ext uri="{BB962C8B-B14F-4D97-AF65-F5344CB8AC3E}">
        <p14:creationId xmlns:p14="http://schemas.microsoft.com/office/powerpoint/2010/main" val="165077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0673" y="3269673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sk-SK" sz="2400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400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700" b="0" dirty="0"/>
              <a:t>V rokoch 1786 – 1790 a 1848 – 1859 bol spojený s Turnianskou župou, od roku 1881 natrvalo s názvom </a:t>
            </a:r>
            <a:r>
              <a:rPr lang="sk-SK" sz="2700" dirty="0"/>
              <a:t>Abovsko-turnianska župa. </a:t>
            </a:r>
            <a:r>
              <a:rPr lang="sk-SK" sz="2700" b="0" dirty="0"/>
              <a:t/>
            </a:r>
            <a:br>
              <a:rPr lang="sk-SK" sz="2700" b="0" dirty="0"/>
            </a:br>
            <a:r>
              <a:rPr lang="sk-SK" sz="2700" b="0" dirty="0"/>
              <a:t>Po rozpade Uhorska a vzniku slovensko-maďarskej hranice v rokoch 1919 – 1920 pripadla severná časť župy Česko-Slovensku a južná Maďarsku.</a:t>
            </a:r>
            <a:br>
              <a:rPr lang="sk-SK" sz="2700" b="0" dirty="0"/>
            </a:br>
            <a:r>
              <a:rPr lang="sk-SK" sz="2700" b="0" dirty="0"/>
              <a:t>V súčasnosti je to neformálny slovenský región.</a:t>
            </a:r>
            <a:br>
              <a:rPr lang="sk-SK" sz="2700" b="0" dirty="0"/>
            </a:br>
            <a:r>
              <a:rPr lang="sk-SK" sz="2700" b="0" dirty="0"/>
              <a:t>Označenie </a:t>
            </a:r>
            <a:r>
              <a:rPr lang="sk-SK" sz="2700" b="0" dirty="0" err="1"/>
              <a:t>Abov</a:t>
            </a:r>
            <a:r>
              <a:rPr lang="sk-SK" sz="2700" b="0" dirty="0"/>
              <a:t> sa v oboch štátoch používa tak pre historické územie bývalej rozľahlej župy,  ako aj pre jeho súčasné časti pripadajúce na ich štátne územie.</a:t>
            </a:r>
            <a:r>
              <a:rPr lang="sk-SK" sz="3100" b="0" dirty="0">
                <a:solidFill>
                  <a:prstClr val="white"/>
                </a:solidFill>
                <a:effectLst/>
              </a:rPr>
              <a:t/>
            </a:r>
            <a:br>
              <a:rPr lang="sk-SK" sz="3100" b="0" dirty="0">
                <a:solidFill>
                  <a:prstClr val="white"/>
                </a:solidFill>
                <a:effectLst/>
              </a:rPr>
            </a:b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756271" y="497267"/>
            <a:ext cx="9106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1" cap="all" dirty="0">
                <a:solidFill>
                  <a:schemeClr val="accent6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História Abovskej župy</a:t>
            </a:r>
            <a:endParaRPr lang="sk-SK" sz="4800" b="1" cap="all" dirty="0">
              <a:solidFill>
                <a:schemeClr val="accent6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079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130" y="391886"/>
            <a:ext cx="8489285" cy="60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4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0507752">
            <a:off x="-3449079" y="1601687"/>
            <a:ext cx="10353761" cy="1326321"/>
          </a:xfrm>
        </p:spPr>
        <p:txBody>
          <a:bodyPr>
            <a:noAutofit/>
          </a:bodyPr>
          <a:lstStyle/>
          <a:p>
            <a:r>
              <a:rPr lang="sk-SK" sz="8800" dirty="0" smtClean="0">
                <a:solidFill>
                  <a:schemeClr val="accent6"/>
                </a:solidFill>
              </a:rPr>
              <a:t>Erb</a:t>
            </a:r>
            <a:endParaRPr lang="sk-SK" sz="8800" dirty="0">
              <a:solidFill>
                <a:schemeClr val="accent6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6462" y="1"/>
            <a:ext cx="4800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4415" y="0"/>
            <a:ext cx="6149340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 rot="916290">
            <a:off x="9587658" y="1786598"/>
            <a:ext cx="25026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Mapa</a:t>
            </a:r>
            <a:endParaRPr lang="sk-SK" sz="6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30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92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38" y="464023"/>
            <a:ext cx="7202340" cy="5953185"/>
          </a:xfrm>
        </p:spPr>
      </p:pic>
      <p:sp>
        <p:nvSpPr>
          <p:cNvPr id="5" name="BlokTextu 4"/>
          <p:cNvSpPr txBox="1"/>
          <p:nvPr/>
        </p:nvSpPr>
        <p:spPr>
          <a:xfrm>
            <a:off x="0" y="2613685"/>
            <a:ext cx="4839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Poloha Abovskej</a:t>
            </a:r>
          </a:p>
          <a:p>
            <a:pPr algn="ctr"/>
            <a:r>
              <a:rPr lang="sk-SK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župy na Slovensku</a:t>
            </a:r>
            <a:endParaRPr lang="sk-SK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66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476" y="2492991"/>
            <a:ext cx="11278205" cy="1326321"/>
          </a:xfrm>
        </p:spPr>
        <p:txBody>
          <a:bodyPr>
            <a:noAutofit/>
          </a:bodyPr>
          <a:lstStyle/>
          <a:p>
            <a:r>
              <a:rPr lang="sk-SK" sz="8000" dirty="0" smtClean="0">
                <a:solidFill>
                  <a:schemeClr val="accent6"/>
                </a:solidFill>
              </a:rPr>
              <a:t>Kultúra a zvyky</a:t>
            </a:r>
            <a:endParaRPr lang="sk-SK" sz="8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131</TotalTime>
  <Words>370</Words>
  <Application>Microsoft Office PowerPoint</Application>
  <PresentationFormat>Širokouhlá</PresentationFormat>
  <Paragraphs>32</Paragraphs>
  <Slides>19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Wingdings</vt:lpstr>
      <vt:lpstr>Damask</vt:lpstr>
      <vt:lpstr>Abovská župa</vt:lpstr>
      <vt:lpstr>Prezentácia programu PowerPoint</vt:lpstr>
      <vt:lpstr> V rokoch 1786 – 1790 a 1848 – 1859 bol spojený s Turnianskou župou, od roku 1881 natrvalo s názvom Abovsko-turnianska župa.  Po rozpade Uhorska a vzniku slovensko-maďarskej hranice v rokoch 1919 – 1920 pripadla severná časť župy Česko-Slovensku a južná Maďarsku. V súčasnosti je to neformálny slovenský región. Označenie Abov sa v oboch štátoch používa tak pre historické územie bývalej rozľahlej župy,  ako aj pre jeho súčasné časti pripadajúce na ich štátne územie. </vt:lpstr>
      <vt:lpstr>Prezentácia programu PowerPoint</vt:lpstr>
      <vt:lpstr>Erb</vt:lpstr>
      <vt:lpstr>Prezentácia programu PowerPoint</vt:lpstr>
      <vt:lpstr>Prezentácia programu PowerPoint</vt:lpstr>
      <vt:lpstr>Prezentácia programu PowerPoint</vt:lpstr>
      <vt:lpstr>Kultúra a zvyky</vt:lpstr>
      <vt:lpstr>Kroje abov</vt:lpstr>
      <vt:lpstr>Abovská župa bola historická územná jednotka odpovedajúca okoliu Košíc. Netradičné súkromné etnografické múzeum HUMNO Vám predstaví regionálne zvyky, tradičný spôsob života, stravovania, odevnú a ľudovú kultúru. Spoznajte región Košíc aj prostredníctvom večera ľudovej kultúry, ktoré toto múzeum organizuje.</vt:lpstr>
      <vt:lpstr>Prezentácia programu PowerPoint</vt:lpstr>
      <vt:lpstr>Abovské folklórne slávnosti Euro Folk</vt:lpstr>
      <vt:lpstr>Zaujímavosti</vt:lpstr>
      <vt:lpstr>Abovské nárečie</vt:lpstr>
      <vt:lpstr>Malý abovský slovník </vt:lpstr>
      <vt:lpstr>        ĽUDOVÁ STRAVA           Jedlá Tradičnej Abovskej Kuchyne                                (v nárečiach)  Ciberej Kanda  Raškova juška so suchu lokšu  Barania polievka  Riča Cibuľová omáčka Podlupky Godola Slivčanka Kompere s viničkovu mačanku Ľečky Maleje Grivenpelč Tvarohovo-lekvárový langoš Grulnpelčen Holubky Kurča na paprike.</vt:lpstr>
      <vt:lpstr>ĽUDOVÉ STAVITEĽSTVO  </vt:lpstr>
      <vt:lpstr>Ďakujem za pozornosť!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Abovská župa</dc:title>
  <dc:creator>Laura Čučková</dc:creator>
  <cp:lastModifiedBy>Laura Čučková</cp:lastModifiedBy>
  <cp:revision>10</cp:revision>
  <dcterms:created xsi:type="dcterms:W3CDTF">2013-12-16T18:48:30Z</dcterms:created>
  <dcterms:modified xsi:type="dcterms:W3CDTF">2014-01-13T20:30:06Z</dcterms:modified>
</cp:coreProperties>
</file>