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ĺž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ený obdĺžni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11" name="Zástupný symbol čísla snímky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ĺžni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ený obdĺžni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ĺž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ĺž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ĺžnik s jedným zaobleným roho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ĺž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ený obdĺžni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nadpis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213F4B0-6558-4FDC-BA34-EA7BD9CB2673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18" name="Zástupný symbol päty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EE3D831-17B4-4DFA-856D-C4110879F0A4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339752" y="548680"/>
            <a:ext cx="467788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Kysuce</a:t>
            </a:r>
            <a:endParaRPr lang="sk-SK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3528" y="5733256"/>
            <a:ext cx="44694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k-SK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Kristián Finik</a:t>
            </a:r>
            <a:endParaRPr lang="sk-SK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-900608" y="476672"/>
            <a:ext cx="1092959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Nadmorská výška a rozloha</a:t>
            </a:r>
            <a:endParaRPr lang="sk-SK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683568" y="1916832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sz="2400" dirty="0" smtClean="0">
                <a:solidFill>
                  <a:srgbClr val="FF0000"/>
                </a:solidFill>
              </a:rPr>
              <a:t>Výškové rozmedzie je </a:t>
            </a:r>
            <a:br>
              <a:rPr lang="sk-SK" sz="2400" dirty="0" smtClean="0">
                <a:solidFill>
                  <a:srgbClr val="FF0000"/>
                </a:solidFill>
              </a:rPr>
            </a:br>
            <a:r>
              <a:rPr lang="sk-SK" sz="2400" dirty="0" smtClean="0">
                <a:solidFill>
                  <a:srgbClr val="FF0000"/>
                </a:solidFill>
              </a:rPr>
              <a:t>od 325m n. m . v Kysuckej bráne pri Radoli </a:t>
            </a:r>
            <a:br>
              <a:rPr lang="sk-SK" sz="2400" dirty="0" smtClean="0">
                <a:solidFill>
                  <a:srgbClr val="FF0000"/>
                </a:solidFill>
              </a:rPr>
            </a:br>
            <a:r>
              <a:rPr lang="sk-SK" sz="2400" dirty="0" smtClean="0">
                <a:solidFill>
                  <a:srgbClr val="FF0000"/>
                </a:solidFill>
              </a:rPr>
              <a:t>až po vrchol Veľkej Rače 1236m n. m. </a:t>
            </a:r>
            <a:endParaRPr lang="sk-SK" sz="2400" dirty="0">
              <a:solidFill>
                <a:srgbClr val="FF0000"/>
              </a:solidFill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923928" y="429309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sz="2400" dirty="0" smtClean="0">
                <a:solidFill>
                  <a:srgbClr val="FF0000"/>
                </a:solidFill>
              </a:rPr>
              <a:t>Kysuce sú región, ktorý má rozlohu 935 štvorcových kilometrov. </a:t>
            </a:r>
            <a:endParaRPr lang="sk-SK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23528" y="548680"/>
            <a:ext cx="82444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b="1" dirty="0">
                <a:solidFill>
                  <a:srgbClr val="FF0000"/>
                </a:solidFill>
              </a:rPr>
              <a:t>Kysuce</a:t>
            </a:r>
            <a:r>
              <a:rPr lang="sk-SK" sz="2400" dirty="0">
                <a:solidFill>
                  <a:srgbClr val="FF0000"/>
                </a:solidFill>
              </a:rPr>
              <a:t> sú región na severozápade Slovenska. Na západe hraničia s </a:t>
            </a:r>
            <a:r>
              <a:rPr lang="sk-SK" sz="2400" dirty="0" smtClean="0">
                <a:solidFill>
                  <a:srgbClr val="FF0000"/>
                </a:solidFill>
              </a:rPr>
              <a:t>Českom a </a:t>
            </a:r>
            <a:r>
              <a:rPr lang="sk-SK" sz="2400" dirty="0">
                <a:solidFill>
                  <a:srgbClr val="FF0000"/>
                </a:solidFill>
              </a:rPr>
              <a:t>na severe s Poľskom.</a:t>
            </a:r>
          </a:p>
          <a:p>
            <a:r>
              <a:rPr lang="sk-SK" sz="2400" dirty="0">
                <a:solidFill>
                  <a:srgbClr val="FF0000"/>
                </a:solidFill>
              </a:rPr>
              <a:t>Kraj sa nazýva podľa rieky Kysuca. Pohoria lemujú toky riek a ohraničujú tento kraj. Zo západu sú to Javorníky s najvyšším vrcholomVeľký Javorník (1 071 m n. m.), na severe Moravsko-sliezske </a:t>
            </a:r>
            <a:r>
              <a:rPr lang="sk-SK" sz="2400" dirty="0" smtClean="0">
                <a:solidFill>
                  <a:srgbClr val="FF0000"/>
                </a:solidFill>
              </a:rPr>
              <a:t>Beskydy s </a:t>
            </a:r>
            <a:r>
              <a:rPr lang="sk-SK" sz="2400" dirty="0">
                <a:solidFill>
                  <a:srgbClr val="FF0000"/>
                </a:solidFill>
              </a:rPr>
              <a:t>najvyšším vrchom Veľkým Polomom (1 067 m n. m.). Z východu sú to Kysucké Beskydy s najvyšším vrcholom - symbolom Kysúc - Veľkou Račou vysokou 1 236 m n. m.. Časť južného územia pokrývaKysucká vrchovina s najznámejším vrcholom Ľadonhora (999 m n. m</a:t>
            </a:r>
            <a:r>
              <a:rPr lang="sk-SK" sz="2400" dirty="0" smtClean="0">
                <a:solidFill>
                  <a:srgbClr val="FF0000"/>
                </a:solidFill>
              </a:rPr>
              <a:t>.).</a:t>
            </a:r>
            <a:endParaRPr lang="sk-SK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755576" y="1628800"/>
            <a:ext cx="75070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>
                <a:solidFill>
                  <a:srgbClr val="FF0000"/>
                </a:solidFill>
              </a:rPr>
              <a:t>Archeologické vykopávky na Kysuciach umožňujú predpokladať výskyt </a:t>
            </a:r>
            <a:r>
              <a:rPr lang="sk-SK" sz="2400" dirty="0" smtClean="0">
                <a:solidFill>
                  <a:srgbClr val="FF0000"/>
                </a:solidFill>
              </a:rPr>
              <a:t>človeka na </a:t>
            </a:r>
            <a:r>
              <a:rPr lang="sk-SK" sz="2400" dirty="0">
                <a:solidFill>
                  <a:srgbClr val="FF0000"/>
                </a:solidFill>
              </a:rPr>
              <a:t>tomto území už v staršej kamennej dobe. Dokladajú to napríklad nálezy mamutích zubov a kostí srstnatého nosorožca a pratura v Krásne nad Kysucou a v Starej Bystrici, radiolaritové odštepy z Lysice a Krasnian od rieky Varínky, zlomok patinovanej pazúrikovej čepele z Nezbudskej Lúčky a odštep z Ochodnice.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2483768" y="692696"/>
            <a:ext cx="5040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dirty="0" smtClean="0"/>
              <a:t>História</a:t>
            </a:r>
            <a:endParaRPr lang="sk-SK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971600" y="1988840"/>
            <a:ext cx="76145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>
                <a:solidFill>
                  <a:srgbClr val="FF0000"/>
                </a:solidFill>
              </a:rPr>
              <a:t>V rokoch 1983 - 1989 bola vybudovaná vodárenská nádrž Nová Bystrica. Tvorí najrozsiahlejšiu vodnú plochu na Kysuciach s rozlohou 180 ha. Výstavbou boli zatopené obce Harvelka a Riečnica. Z Riečnice sa zachoval len kostol. V súčasnosti zásobuje vodou región Kysuce a Žilinu.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2843808" y="764704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/>
              <a:t>zaujímavosti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521296" y="1628800"/>
            <a:ext cx="86227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400" dirty="0">
                <a:solidFill>
                  <a:srgbClr val="FF0000"/>
                </a:solidFill>
              </a:rPr>
              <a:t>„Pán svetla“ - Imrich Dotčár z Vysokej nad Kysucou odišiel ako mladý drotársky učeň do Ruska, aby sa naučil remeslu. Po čase si otvoril dielňu a zbohatol. Zanechal drotárstvo a pustil sa do podnikania s petrolejom. V Samare získal zákazku na výstavbu mestského osvetlenia a kúpil niekoľko ropných prameňov v Rusku. Veľkorysý Kysučan poskytoval Samarčanom hodinu svetla zadarmo a tak ho vďační občania mesta začali prezývať „pán svetla“</a:t>
            </a:r>
          </a:p>
        </p:txBody>
      </p:sp>
      <p:sp>
        <p:nvSpPr>
          <p:cNvPr id="6" name="Obdĺžnik 5"/>
          <p:cNvSpPr/>
          <p:nvPr/>
        </p:nvSpPr>
        <p:spPr>
          <a:xfrm>
            <a:off x="2987824" y="836712"/>
            <a:ext cx="3130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3200" b="1" dirty="0"/>
              <a:t>zaujímavosti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187624" y="1628800"/>
            <a:ext cx="74523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000" dirty="0">
                <a:solidFill>
                  <a:srgbClr val="0070C0"/>
                </a:solidFill>
              </a:rPr>
              <a:t>Ján Palárik</a:t>
            </a:r>
            <a:r>
              <a:rPr lang="sk-SK" sz="2000" dirty="0"/>
              <a:t> </a:t>
            </a:r>
            <a:r>
              <a:rPr lang="sk-SK" sz="2000" dirty="0">
                <a:solidFill>
                  <a:srgbClr val="FF0000"/>
                </a:solidFill>
              </a:rPr>
              <a:t>– dramatik a publicista, narodil sa na Rakovej.</a:t>
            </a:r>
          </a:p>
          <a:p>
            <a:r>
              <a:rPr lang="sk-SK" sz="2000" dirty="0">
                <a:solidFill>
                  <a:srgbClr val="0070C0"/>
                </a:solidFill>
              </a:rPr>
              <a:t>Jozef Króner</a:t>
            </a:r>
            <a:r>
              <a:rPr lang="sk-SK" sz="2000" dirty="0"/>
              <a:t> </a:t>
            </a:r>
            <a:r>
              <a:rPr lang="sk-SK" sz="2000" dirty="0">
                <a:solidFill>
                  <a:srgbClr val="FF0000"/>
                </a:solidFill>
              </a:rPr>
              <a:t>– filmový, divadelný a televízny herec, narodil sa na Staškove.</a:t>
            </a:r>
          </a:p>
          <a:p>
            <a:r>
              <a:rPr lang="sk-SK" sz="2000" dirty="0">
                <a:solidFill>
                  <a:srgbClr val="0070C0"/>
                </a:solidFill>
              </a:rPr>
              <a:t>Rudolf Jašík</a:t>
            </a:r>
            <a:r>
              <a:rPr lang="sk-SK" sz="2000" dirty="0"/>
              <a:t> </a:t>
            </a:r>
            <a:r>
              <a:rPr lang="sk-SK" sz="2000" dirty="0">
                <a:solidFill>
                  <a:srgbClr val="FF0000"/>
                </a:solidFill>
              </a:rPr>
              <a:t>– prozaik , básnik a publicista, narodil sa v Turzovke.</a:t>
            </a:r>
          </a:p>
          <a:p>
            <a:r>
              <a:rPr lang="sk-SK" sz="2000" dirty="0">
                <a:solidFill>
                  <a:srgbClr val="0070C0"/>
                </a:solidFill>
              </a:rPr>
              <a:t>Miroslav Cipár</a:t>
            </a:r>
            <a:r>
              <a:rPr lang="sk-SK" sz="2000" dirty="0"/>
              <a:t> </a:t>
            </a:r>
            <a:r>
              <a:rPr lang="sk-SK" sz="2000" dirty="0">
                <a:solidFill>
                  <a:srgbClr val="FF0000"/>
                </a:solidFill>
              </a:rPr>
              <a:t>– maliar, grafik a ilustrátor, narodil sa vo Vysokej nad Kysucou</a:t>
            </a:r>
          </a:p>
          <a:p>
            <a:r>
              <a:rPr lang="sk-SK" sz="2000" dirty="0">
                <a:solidFill>
                  <a:srgbClr val="0070C0"/>
                </a:solidFill>
              </a:rPr>
              <a:t>Eugene Cernan</a:t>
            </a:r>
            <a:r>
              <a:rPr lang="sk-SK" sz="2000" dirty="0"/>
              <a:t> </a:t>
            </a:r>
            <a:r>
              <a:rPr lang="sk-SK" sz="2000" dirty="0">
                <a:solidFill>
                  <a:srgbClr val="FF0000"/>
                </a:solidFill>
              </a:rPr>
              <a:t>– bývalý americký astronaut, jeho starí rodičia pochádzali z Vysokej nad Kysucou.</a:t>
            </a:r>
          </a:p>
          <a:p>
            <a:r>
              <a:rPr lang="sk-SK" sz="2000" dirty="0">
                <a:solidFill>
                  <a:srgbClr val="0070C0"/>
                </a:solidFill>
              </a:rPr>
              <a:t>Ondrej Zimka</a:t>
            </a:r>
            <a:r>
              <a:rPr lang="sk-SK" sz="2000" dirty="0"/>
              <a:t> </a:t>
            </a:r>
            <a:r>
              <a:rPr lang="sk-SK" sz="2000" dirty="0">
                <a:solidFill>
                  <a:srgbClr val="FF0000"/>
                </a:solidFill>
              </a:rPr>
              <a:t>– výtvarník, narodil sa v Turzovke.</a:t>
            </a:r>
          </a:p>
        </p:txBody>
      </p:sp>
      <p:sp>
        <p:nvSpPr>
          <p:cNvPr id="5" name="Obdĺžnik 4"/>
          <p:cNvSpPr/>
          <p:nvPr/>
        </p:nvSpPr>
        <p:spPr>
          <a:xfrm>
            <a:off x="2411760" y="620688"/>
            <a:ext cx="44422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3200" dirty="0"/>
              <a:t>Významné osobnosti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_50925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492896"/>
            <a:ext cx="2968724" cy="2968724"/>
          </a:xfrm>
          <a:prstGeom prst="rect">
            <a:avLst/>
          </a:prstGeom>
        </p:spPr>
      </p:pic>
      <p:pic>
        <p:nvPicPr>
          <p:cNvPr id="5" name="Obrázok 4" descr="800px-Mapa_kysu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2276872"/>
            <a:ext cx="4954890" cy="3133968"/>
          </a:xfrm>
          <a:prstGeom prst="rect">
            <a:avLst/>
          </a:prstGeom>
        </p:spPr>
      </p:pic>
      <p:sp>
        <p:nvSpPr>
          <p:cNvPr id="6" name="BlokTextu 5"/>
          <p:cNvSpPr txBox="1"/>
          <p:nvPr/>
        </p:nvSpPr>
        <p:spPr>
          <a:xfrm>
            <a:off x="1691680" y="764704"/>
            <a:ext cx="72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/>
              <a:t>Erb a mapa Kysúc </a:t>
            </a:r>
            <a:endParaRPr lang="sk-SK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 rot="1815385">
            <a:off x="102842" y="2624059"/>
            <a:ext cx="89017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k-SK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Ďakujem za pozornosť</a:t>
            </a:r>
            <a:endParaRPr lang="sk-SK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</TotalTime>
  <Words>57</Words>
  <Application>Microsoft Office PowerPoint</Application>
  <PresentationFormat>Prezentácia na obrazovke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Aspekt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admin</cp:lastModifiedBy>
  <cp:revision>5</cp:revision>
  <dcterms:created xsi:type="dcterms:W3CDTF">2013-12-10T07:07:49Z</dcterms:created>
  <dcterms:modified xsi:type="dcterms:W3CDTF">2013-12-12T11:44:14Z</dcterms:modified>
</cp:coreProperties>
</file>