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7" r:id="rId9"/>
    <p:sldId id="275" r:id="rId10"/>
    <p:sldId id="276" r:id="rId11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9933"/>
    <a:srgbClr val="660066"/>
    <a:srgbClr val="FFFFFF"/>
    <a:srgbClr val="006666"/>
    <a:srgbClr val="009999"/>
    <a:srgbClr val="00CC99"/>
    <a:srgbClr val="330099"/>
    <a:srgbClr val="5C23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4600" autoAdjust="0"/>
  </p:normalViewPr>
  <p:slideViewPr>
    <p:cSldViewPr>
      <p:cViewPr varScale="1">
        <p:scale>
          <a:sx n="106" d="100"/>
          <a:sy n="106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sk-SK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sk-SK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221D4CD-9142-4CAB-90D7-52A322157878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1440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sk-SK"/>
              <a:t>*</a:t>
            </a:r>
            <a:endParaRPr lang="sk-SK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sk-SK"/>
              <a:t>16. 7. 1996</a:t>
            </a:r>
            <a:endParaRPr lang="sk-SK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sk-SK"/>
              <a:t>*</a:t>
            </a:r>
            <a:endParaRPr lang="sk-SK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sk-SK"/>
              <a:t>##</a:t>
            </a:r>
            <a:endParaRPr lang="sk-SK" sz="1200" i="0"/>
          </a:p>
        </p:txBody>
      </p:sp>
    </p:spTree>
    <p:extLst>
      <p:ext uri="{BB962C8B-B14F-4D97-AF65-F5344CB8AC3E}">
        <p14:creationId xmlns="" xmlns:p14="http://schemas.microsoft.com/office/powerpoint/2010/main" val="17329948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8BAB41-7D6A-4E0B-8479-156A31A1EC3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AFCB13D-FA63-4477-A212-F2F85A8E492C}" type="datetime1">
              <a:rPr lang="sk-SK"/>
              <a:pPr/>
              <a:t>8. 1. 2014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6C1BD7-5AE4-4235-8A9C-1888575F4681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91174-3861-44EE-A44B-39CDFF4653A6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1231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2D658-83B0-425D-B818-9F89DDE7C25B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4FA66-191B-4DFA-B592-D204DF306144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1864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9C591D-3E1F-424E-86AF-024BBAA30F95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ADCDC-18C8-4702-8420-8E26EF2EA5A4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231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55273D-8C50-4A94-B9F2-5815095EBDAF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42EC4-0120-4F4C-83CD-49F65FFF4C33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1838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8854C-2527-4CBD-B4B5-A9D7C6B157B5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0D4CF-A516-4EB8-9630-FE1AB3528433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0792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62A44D-48BA-403E-A638-495EB632E5F9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7EDA2-2805-4DC6-91B7-CBDAB20BF428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4005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7C2824-5092-4965-8EEC-A3997539DD67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54BB9-26E0-4826-A65C-DD5FD009D6C8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81269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D9EFF-F8C5-4211-870E-3A3A5958A86B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083AF-31E8-4931-BE07-8A637EF16587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7684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01A64F-3945-4519-A6D7-E9F786F2FF67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21F7-5901-4014-8358-71AC12581682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635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3FC1BE-BDAF-477B-AFF1-6E3BD00F5C9C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6D064-48E9-4734-B6E4-C6C90C5B5B13}" type="datetime1">
              <a:rPr lang="sk-SK"/>
              <a:pPr/>
              <a:t>8. 1. 2014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539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9DA5A31A-3851-4852-950B-05ECDD9787FE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FF774124-0F90-42A0-933D-AFBD4A5AB9AD}" type="datetime1">
              <a:rPr lang="sk-SK"/>
              <a:pPr/>
              <a:t>8. 1. 2014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46B942DE-6B64-47F9-8241-53F738EF6939}" type="datetime1">
              <a:rPr lang="sk-SK"/>
              <a:pPr/>
              <a:t>8. 1. 2014</a:t>
            </a:fld>
            <a:endParaRPr lang="sk-SK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Gemer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005064"/>
            <a:ext cx="5449706" cy="2301189"/>
          </a:xfrm>
          <a:noFill/>
        </p:spPr>
        <p:txBody>
          <a:bodyPr/>
          <a:lstStyle/>
          <a:p>
            <a:endParaRPr lang="sk-SK" dirty="0"/>
          </a:p>
          <a:p>
            <a:endParaRPr lang="sk-SK" sz="3800" dirty="0"/>
          </a:p>
          <a:p>
            <a:endParaRPr lang="sk-SK" sz="1600" dirty="0"/>
          </a:p>
          <a:p>
            <a:r>
              <a:rPr lang="sk-SK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Juraj Kekelák IX.B</a:t>
            </a:r>
            <a:endParaRPr lang="sk-SK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07704" y="1052736"/>
            <a:ext cx="4968552" cy="4680520"/>
          </a:xfrm>
        </p:spPr>
        <p:txBody>
          <a:bodyPr/>
          <a:lstStyle/>
          <a:p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Gemer je región na juhovýchode Slovenska obdarený nesmiernym bohatstvom prírodných krás. Vynikajúce prírodné podmienky, zachovaná ľudová architektúra a folklór či kultúrno-historické pamiatky robia z Gemeru perlu Slovenska a jeden z najbohatších slovenských regiónov</a:t>
            </a:r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980728"/>
            <a:ext cx="5484812" cy="4191000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Zvyky a tradície: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Vynášanie Moreny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Gemerský folklórny festival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Vianočné trhy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Pochovávanie basy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Tradičné jedlá: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Gemerské guľky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Pirohy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Kyslá polievka </a:t>
            </a:r>
          </a:p>
          <a:p>
            <a:pPr>
              <a:buNone/>
            </a:pPr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976" y="1142383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1297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908720"/>
            <a:ext cx="5484812" cy="4191000"/>
          </a:xfrm>
        </p:spPr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Piesne: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Ej, lúčka, lúčka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Ach, Bože </a:t>
            </a: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Zaplecte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mamko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Kroje: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Mužský- košeľa, nohavice, opasok, kožuštek bez rukávov, klobúk, krpce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 u drevorubačov sa vlnená kapsa a valaška</a:t>
            </a:r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92696"/>
            <a:ext cx="2571750" cy="54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908720"/>
            <a:ext cx="3960440" cy="4191000"/>
          </a:xfrm>
        </p:spPr>
        <p:txBody>
          <a:bodyPr/>
          <a:lstStyle/>
          <a:p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Ženské kroje- rubáš, sukňu, zásteru, rukávce, krátky kožúšok bez rukávov a súkenné kapce    </a:t>
            </a:r>
            <a:endPara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571750" cy="515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908720"/>
            <a:ext cx="5484812" cy="4191000"/>
          </a:xfrm>
        </p:spPr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Tance:</a:t>
            </a: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Parobské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kolo</a:t>
            </a: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Kečkový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Sedliacky čardáš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Odzemok zbojnícky </a:t>
            </a:r>
          </a:p>
          <a:p>
            <a:pPr>
              <a:buNone/>
            </a:pP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Dupľovaný odzemok </a:t>
            </a:r>
          </a:p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261099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764" y="2996952"/>
            <a:ext cx="2596643" cy="181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0100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836712"/>
            <a:ext cx="5484812" cy="4191000"/>
          </a:xfrm>
        </p:spPr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Nárečie na Gemeri </a:t>
            </a: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šva-čo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lojtra-rebrík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tetkoš-ujo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ročka-vedro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ni-nie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bambák-tupec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mliako-mlieko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koby-keby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dakody-dakedy</a:t>
            </a:r>
            <a:endParaRPr lang="sk-SK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18"/>
              <a:ea typeface="Lucida Sans Unicode" pitchFamily="2"/>
              <a:cs typeface="Tahoma" pitchFamily="2"/>
            </a:endParaRPr>
          </a:p>
          <a:p>
            <a:pPr>
              <a:buNone/>
            </a:pPr>
            <a:r>
              <a:rPr lang="sk-SK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kopno-bez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18"/>
                <a:ea typeface="Lucida Sans Unicode" pitchFamily="2"/>
                <a:cs typeface="Tahoma" pitchFamily="2"/>
              </a:rPr>
              <a:t>snehu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398303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Kultúrne a historické pamiatky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600018" y="13882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Hrad Krásna Hôrka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zmienka o hrade z roku 1333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Vlastnili ho také významné rody ako</a:t>
            </a:r>
          </a:p>
          <a:p>
            <a:pPr marL="0" indent="0" fontAlgn="auto"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sk-SK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Mariássyovci</a:t>
            </a: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Bebekovci</a:t>
            </a: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Andrássyovci</a:t>
            </a:r>
            <a:endParaRPr lang="sk-SK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5147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48" y="3617550"/>
            <a:ext cx="23939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2987824" y="3140968"/>
            <a:ext cx="64807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9225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Kaštieľ Betliar</a:t>
            </a:r>
          </a:p>
          <a:p>
            <a:pPr marL="3032125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Postavený v 18. storočí na základoch bývalého kaštieľa </a:t>
            </a:r>
            <a:r>
              <a:rPr lang="sk-SK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Bebekov</a:t>
            </a:r>
            <a:endParaRPr lang="sk-SK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32125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Majiteľmi bola rodina </a:t>
            </a:r>
            <a:r>
              <a:rPr lang="sk-SK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Andrássyovcov</a:t>
            </a:r>
            <a:endParaRPr lang="sk-SK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32125" fontAlgn="auto"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Súčasťou kaštieľa je aj rozsiahly park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31480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179512" y="2924944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Prvé slovenské gymnázium</a:t>
            </a:r>
          </a:p>
          <a:p>
            <a:pPr marL="355600" indent="-3556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Kultúrna pamiatka v Revúcej</a:t>
            </a:r>
          </a:p>
          <a:p>
            <a:pPr marL="355600" indent="-3556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/>
              <a:t>Otvorené 16. septembra 1862</a:t>
            </a:r>
          </a:p>
          <a:p>
            <a:pPr marL="355600" indent="-3556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Zatvorené 20. augusta 1974</a:t>
            </a:r>
          </a:p>
          <a:p>
            <a:pPr marL="355600" indent="-3556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slúži ako múzeum</a:t>
            </a:r>
            <a:endParaRPr lang="sk-SK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628800"/>
            <a:ext cx="5484812" cy="4191000"/>
          </a:xfrm>
        </p:spPr>
        <p:txBody>
          <a:bodyPr/>
          <a:lstStyle/>
          <a:p>
            <a:pPr>
              <a:buNone/>
            </a:pPr>
            <a:r>
              <a:rPr lang="sk-SK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DBADCDC-18C8-4702-8420-8E26EF2EA5A4}" type="datetime1">
              <a:rPr lang="sk-SK" smtClean="0"/>
              <a:pPr/>
              <a:t>8. 1. 2014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25306">
  <a:themeElements>
    <a:clrScheme name="Class Welcome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Class Welco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ass Welcome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529A20-00B3-4356-B5A1-8DD89A6BC1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TS102825306</Template>
  <TotalTime>106</TotalTime>
  <Words>223</Words>
  <Application>Microsoft Office PowerPoint</Application>
  <PresentationFormat>Prezentácia na obrazovke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TS102825306</vt:lpstr>
      <vt:lpstr>   Gemer</vt:lpstr>
      <vt:lpstr>Snímka 2</vt:lpstr>
      <vt:lpstr>Snímka 3</vt:lpstr>
      <vt:lpstr>Snímka 4</vt:lpstr>
      <vt:lpstr>Snímka 5</vt:lpstr>
      <vt:lpstr>Snímka 6</vt:lpstr>
      <vt:lpstr>Snímka 7</vt:lpstr>
      <vt:lpstr>Kultúrne a historické pamiatky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Gemer</dc:title>
  <dc:creator>Juraj</dc:creator>
  <cp:lastModifiedBy>Juraj</cp:lastModifiedBy>
  <cp:revision>13</cp:revision>
  <cp:lastPrinted>1996-03-19T21:02:48Z</cp:lastPrinted>
  <dcterms:created xsi:type="dcterms:W3CDTF">2014-01-07T09:59:35Z</dcterms:created>
  <dcterms:modified xsi:type="dcterms:W3CDTF">2014-01-08T14:27:58Z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TC010183871051</vt:lpwstr>
  </property>
</Properties>
</file>