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4" r:id="rId5"/>
    <p:sldId id="263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1" d="100"/>
          <a:sy n="61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4CFC-B61B-4474-BCF1-83B291734DF8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D455B5-559F-4521-8891-91532B72015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4CFC-B61B-4474-BCF1-83B291734DF8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5B5-559F-4521-8891-91532B72015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4CFC-B61B-4474-BCF1-83B291734DF8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5B5-559F-4521-8891-91532B72015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4CFC-B61B-4474-BCF1-83B291734DF8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D455B5-559F-4521-8891-91532B72015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4CFC-B61B-4474-BCF1-83B291734DF8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5B5-559F-4521-8891-91532B72015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4CFC-B61B-4474-BCF1-83B291734DF8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5B5-559F-4521-8891-91532B72015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4CFC-B61B-4474-BCF1-83B291734DF8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AD455B5-559F-4521-8891-91532B72015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4CFC-B61B-4474-BCF1-83B291734DF8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5B5-559F-4521-8891-91532B72015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4CFC-B61B-4474-BCF1-83B291734DF8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5B5-559F-4521-8891-91532B72015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4CFC-B61B-4474-BCF1-83B291734DF8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5B5-559F-4521-8891-91532B72015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4CFC-B61B-4474-BCF1-83B291734DF8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5B5-559F-4521-8891-91532B72015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CB4CFC-B61B-4474-BCF1-83B291734DF8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D455B5-559F-4521-8891-91532B72015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619672" y="1268760"/>
            <a:ext cx="528061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23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Spiš</a:t>
            </a:r>
            <a:endParaRPr lang="sk-SK" sz="23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475656" y="764704"/>
            <a:ext cx="61926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/>
              <a:t>Rozloha</a:t>
            </a:r>
            <a:r>
              <a:rPr lang="sk-SK" sz="2000" dirty="0" smtClean="0"/>
              <a:t> - viac ako 3.668 km2</a:t>
            </a:r>
          </a:p>
          <a:p>
            <a:r>
              <a:rPr lang="sk-SK" sz="2000" b="1" dirty="0" smtClean="0"/>
              <a:t>Počet obyvateľov</a:t>
            </a:r>
            <a:r>
              <a:rPr lang="sk-SK" sz="2000" dirty="0" smtClean="0"/>
              <a:t> - okolo 350.000</a:t>
            </a:r>
          </a:p>
          <a:p>
            <a:r>
              <a:rPr lang="sk-SK" sz="2000" b="1" dirty="0" smtClean="0"/>
              <a:t>Centrá regiónu</a:t>
            </a:r>
            <a:r>
              <a:rPr lang="sk-SK" sz="2000" dirty="0" smtClean="0"/>
              <a:t> - Poprad, Spišská Nová Ves, Vysoké Tatry, Kežmarok, Levoča</a:t>
            </a:r>
            <a:br>
              <a:rPr lang="sk-SK" sz="2000" dirty="0" smtClean="0"/>
            </a:br>
            <a:endParaRPr lang="sk-SK" sz="2000" dirty="0" smtClean="0"/>
          </a:p>
          <a:p>
            <a:r>
              <a:rPr lang="sk-SK" sz="2000" b="1" dirty="0" smtClean="0"/>
              <a:t>Lokalizácia</a:t>
            </a:r>
            <a:r>
              <a:rPr lang="sk-SK" sz="2000" dirty="0" smtClean="0"/>
              <a:t> - Prešovský kraj </a:t>
            </a:r>
            <a:r>
              <a:rPr lang="sk-SK" sz="2000" i="1" dirty="0" smtClean="0"/>
              <a:t>(okresy Kežmarok, Poprad, Levoča, Stará Ľubovňa)</a:t>
            </a:r>
            <a:r>
              <a:rPr lang="sk-SK" sz="2000" dirty="0" smtClean="0"/>
              <a:t> a Košický kraj </a:t>
            </a:r>
            <a:r>
              <a:rPr lang="sk-SK" sz="2000" i="1" dirty="0" smtClean="0"/>
              <a:t>(okresy Spišská Nová Ves, Gelnica, Rožňava, Košice-okolie)</a:t>
            </a:r>
            <a:r>
              <a:rPr lang="sk-SK" sz="2000" dirty="0" smtClean="0"/>
              <a:t/>
            </a:r>
            <a:br>
              <a:rPr lang="sk-SK" sz="2000" dirty="0" smtClean="0"/>
            </a:br>
            <a:endParaRPr lang="sk-SK" sz="2000" dirty="0" smtClean="0"/>
          </a:p>
          <a:p>
            <a:r>
              <a:rPr lang="sk-SK" sz="2000" b="1" dirty="0" smtClean="0"/>
              <a:t>Najnižšie miesto</a:t>
            </a:r>
            <a:r>
              <a:rPr lang="sk-SK" sz="2000" dirty="0" smtClean="0"/>
              <a:t> - hladina vodnej nádrže Ružín </a:t>
            </a:r>
            <a:r>
              <a:rPr lang="sk-SK" sz="2000" i="1" dirty="0" smtClean="0"/>
              <a:t>(330 m.n.m)</a:t>
            </a:r>
            <a:r>
              <a:rPr lang="sk-SK" sz="2000" dirty="0" smtClean="0"/>
              <a:t/>
            </a:r>
            <a:br>
              <a:rPr lang="sk-SK" sz="2000" dirty="0" smtClean="0"/>
            </a:br>
            <a:endParaRPr lang="sk-SK" sz="2000" dirty="0" smtClean="0"/>
          </a:p>
          <a:p>
            <a:r>
              <a:rPr lang="sk-SK" sz="2000" b="1" dirty="0" smtClean="0"/>
              <a:t>Najvyššie miesto</a:t>
            </a:r>
            <a:r>
              <a:rPr lang="sk-SK" sz="2000" dirty="0" smtClean="0"/>
              <a:t> - Gerlachovský štít vo Vysokých Tatrách </a:t>
            </a:r>
            <a:r>
              <a:rPr lang="sk-SK" sz="2000" i="1" dirty="0" smtClean="0"/>
              <a:t>(2.654,4 m.n.m.)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755576" y="1268760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000" cap="all" dirty="0" smtClean="0"/>
          </a:p>
          <a:p>
            <a:r>
              <a:rPr lang="sk-SK" sz="4000" b="1" dirty="0" smtClean="0"/>
              <a:t>Spiš</a:t>
            </a:r>
            <a:r>
              <a:rPr lang="sk-SK" sz="2000" dirty="0" smtClean="0"/>
              <a:t> </a:t>
            </a:r>
            <a:r>
              <a:rPr lang="sk-SK" sz="2400" dirty="0" smtClean="0"/>
              <a:t>je kraj na severovýchode Slovenska obdarený nesmiernym bohatstvom prírodných krás, nádherných a rozmanitých horstiev či ďalšími klenotmi neživej prírody. Vynikajúce prírodné podmienky, zachovaná ľudová architektúra a folklór či kultúrno-historické pamiatky robia zo Spiša perlu Slovenska a jeden z najkrajších a turistami najvyhľadávanejších regiónov cestovného ruchu na Slovensku.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sk-SK" sz="6600" dirty="0"/>
              <a:t>Spišský hrad</a:t>
            </a:r>
            <a:r>
              <a:rPr lang="sk-SK" dirty="0"/>
              <a:t> </a:t>
            </a: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052736"/>
            <a:ext cx="7236296" cy="5427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27584" y="1052736"/>
            <a:ext cx="7416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Spiš je typický svojráznou ľudovou architektúrou (Ždiar, Osturňa), tradíciami a folklórom (Lendak, Zamagurie, Bijacovce). Mnohé z architektonických klenotov svojou jedinečnosťou prekračujú hranice Slovenska a právom boli zaradené do Zoznamu svetového a prírodného dedičstva UNESCO - nad Spišským Podhradím sa nachádza najväčí hradný komplex v strednej Európe - Spišský hrad, či na náprotivnom kopci Spišská kapitula. V Levoči v kostole sv. Jakuba môžete obdivovať skvelé sochárske dielo Majstra Pavla z Levoče, či najväčší gotický drevený oltár na svete. 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11560" y="1772816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/>
              <a:t>Región Spiš patrí medzi najkrajšie na Slovensku. Vyznačuje sa jedinečnou prírodou, množstvom kultúrnych pamiatok a zachovávaním ľudových tradícií. Jeho sever lemujú štíty Vysokých Tatier, ktoré prechádzajú cez Belianske Tatry do jedinečnej scenérie Pienin s riekou Dunajec. Východ uzatvára Levočské pohorie. </a:t>
            </a:r>
            <a:endParaRPr lang="sk-SK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331640" y="1844824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/>
              <a:t>Na juhu je Spiš ohraničený Spišsko-gemerským rudohorým a Slovenským rajom . Región je možné lokalizovať i povodím dvoch najväčších riek, a to Poprad a Hornád.</a:t>
            </a:r>
            <a:r>
              <a:rPr lang="sk-SK" sz="2800" dirty="0" smtClean="0"/>
              <a:t> </a:t>
            </a:r>
            <a:r>
              <a:rPr lang="sk-SK" sz="2800" b="1" dirty="0" smtClean="0"/>
              <a:t> Rozpoznávacím znamením je, že spišské rieky tečú na sever a na východ, liptovské na západ.</a:t>
            </a:r>
            <a:endParaRPr lang="sk-SK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2/23/Spis_coatofa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219450" cy="3352801"/>
          </a:xfrm>
          <a:prstGeom prst="rect">
            <a:avLst/>
          </a:prstGeom>
          <a:noFill/>
        </p:spPr>
      </p:pic>
      <p:pic>
        <p:nvPicPr>
          <p:cNvPr id="2050" name="Picture 2" descr="http://msite.zoznam.sk/images/data/0025/0474/spis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06084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28700"/>
            <a:ext cx="8172400" cy="61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lokTextu 3"/>
          <p:cNvSpPr txBox="1"/>
          <p:nvPr/>
        </p:nvSpPr>
        <p:spPr>
          <a:xfrm>
            <a:off x="1835696" y="2606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Spišská kapitula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103</Words>
  <Application>Microsoft Office PowerPoint</Application>
  <PresentationFormat>Prezentácia na obrazovke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Cestovanie</vt:lpstr>
      <vt:lpstr>Snímka 1</vt:lpstr>
      <vt:lpstr>Snímka 2</vt:lpstr>
      <vt:lpstr>Snímka 3</vt:lpstr>
      <vt:lpstr>Spišský hrad </vt:lpstr>
      <vt:lpstr>Snímka 5</vt:lpstr>
      <vt:lpstr>Snímka 6</vt:lpstr>
      <vt:lpstr>Snímka 7</vt:lpstr>
      <vt:lpstr>Snímka 8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admin</dc:creator>
  <cp:lastModifiedBy>admin</cp:lastModifiedBy>
  <cp:revision>7</cp:revision>
  <dcterms:created xsi:type="dcterms:W3CDTF">2013-12-10T07:25:21Z</dcterms:created>
  <dcterms:modified xsi:type="dcterms:W3CDTF">2013-12-17T07:00:01Z</dcterms:modified>
</cp:coreProperties>
</file>