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7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AC7C22-8C23-40FF-B531-0772364215A5}" type="datetimeFigureOut">
              <a:rPr lang="sk-SK" smtClean="0"/>
              <a:pPr/>
              <a:t>16. 1. 2014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2EC622-D1C7-4F54-A9AB-2ABBAF8145A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339752" y="3655184"/>
            <a:ext cx="4692310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sk-SK" sz="115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Šariš</a:t>
            </a:r>
            <a:endParaRPr lang="sk-SK" sz="115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683568" y="609329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Miroslav Tomaštík</a:t>
            </a:r>
          </a:p>
          <a:p>
            <a:r>
              <a:rPr lang="sk-SK" dirty="0" smtClean="0"/>
              <a:t>9.B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História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 </a:t>
            </a:r>
            <a:r>
              <a:rPr lang="sk-SK" b="1" dirty="0" smtClean="0"/>
              <a:t>Pôvod názvu Šariš sa dnes nevie s presnosťou určiť. Predpokladá sa, že sa používal, už zhruba v období r. 1000 p. n. l. a azda už v  </a:t>
            </a:r>
            <a:r>
              <a:rPr lang="sk-SK" b="1" dirty="0" err="1" smtClean="0"/>
              <a:t>halštáte</a:t>
            </a:r>
            <a:r>
              <a:rPr lang="sk-SK" b="1" dirty="0" smtClean="0"/>
              <a:t> </a:t>
            </a:r>
            <a:r>
              <a:rPr lang="sk-SK" b="1" dirty="0" err="1" smtClean="0"/>
              <a:t>v</a:t>
            </a:r>
            <a:r>
              <a:rPr lang="sk-SK" b="1" dirty="0" smtClean="0"/>
              <a:t> jazyku neznámeho no početného etnika, ktoré tu žilo. V jazyku Keltov, ktorí obývali územie Šariša pred a na začiatku nášho letopočtu slovný koreň </a:t>
            </a:r>
          </a:p>
          <a:p>
            <a:pPr>
              <a:buNone/>
            </a:pPr>
            <a:r>
              <a:rPr lang="sk-SK" b="1" dirty="0" smtClean="0"/>
              <a:t>   „</a:t>
            </a:r>
            <a:r>
              <a:rPr lang="sk-SK" b="1" dirty="0" err="1" smtClean="0"/>
              <a:t>šar-d</a:t>
            </a:r>
            <a:r>
              <a:rPr lang="sk-SK" b="1" dirty="0" smtClean="0"/>
              <a:t>“ znamenal príkry, ostrý.</a:t>
            </a:r>
            <a:endParaRPr lang="sk-SK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územie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Šarišská župa susedila na severe s Poľskom na západe so Spišskou župou, na východe so Zemplínskou a na juhu s Abovsko-turnianskou. </a:t>
            </a:r>
            <a:endParaRPr lang="sk-SK" b="1" dirty="0"/>
          </a:p>
        </p:txBody>
      </p:sp>
      <p:pic>
        <p:nvPicPr>
          <p:cNvPr id="4" name="Obrázok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4221088"/>
            <a:ext cx="6408128" cy="19827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obsahu 5" descr="zupy-na-slovensku-188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076674"/>
            <a:ext cx="9144000" cy="475777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Zvyky a tradície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V regióne  Šariš, sa s jarnou rovnodennosťou a príchodom jari od pradávnych čias spájajú ľudové zvyky a tradície. Ľudia slávili sviatky jari ako koniec panstva zimy a víťazstva slnka. Hlavným jarným sviatkom je Veľká noc. Jar začína vo chvíli, keď sa slnko na oblohe nachádza v takzvanom jarnom splne.</a:t>
            </a:r>
            <a:endParaRPr lang="sk-SK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80455">
            <a:off x="104428" y="2936512"/>
            <a:ext cx="4536504" cy="3402378"/>
          </a:xfrm>
          <a:prstGeom prst="rect">
            <a:avLst/>
          </a:prstGeom>
        </p:spPr>
      </p:pic>
      <p:pic>
        <p:nvPicPr>
          <p:cNvPr id="5" name="Obrázok 4" descr="kultu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802654">
            <a:off x="5137696" y="3645024"/>
            <a:ext cx="4006304" cy="2664192"/>
          </a:xfrm>
          <a:prstGeom prst="rect">
            <a:avLst/>
          </a:prstGeom>
        </p:spPr>
      </p:pic>
      <p:pic>
        <p:nvPicPr>
          <p:cNvPr id="6" name="Obrázok 5" descr="prevziať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476672"/>
            <a:ext cx="4404937" cy="30508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Nárečie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Obyvatelia Šariša hovoria určitým šarišským nárečím, ktoré ostatní Slováci rozpoznajú na prvé počutie, a dotvárajú nevšedný kolorit tohto územia.</a:t>
            </a:r>
          </a:p>
          <a:p>
            <a:r>
              <a:rPr lang="sk-SK" b="1" dirty="0" smtClean="0"/>
              <a:t> 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Vianočné vinše   na Štedrý deň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 smtClean="0"/>
              <a:t>1 </a:t>
            </a:r>
            <a:r>
              <a:rPr lang="cs-CZ" i="1" dirty="0" smtClean="0"/>
              <a:t>.   </a:t>
            </a:r>
            <a:r>
              <a:rPr lang="cs-CZ" b="1" i="1" dirty="0" smtClean="0"/>
              <a:t>A ja </a:t>
            </a:r>
            <a:r>
              <a:rPr lang="cs-CZ" b="1" i="1" dirty="0" err="1" smtClean="0"/>
              <a:t>vam</a:t>
            </a:r>
            <a:r>
              <a:rPr lang="cs-CZ" b="1" i="1" dirty="0" smtClean="0"/>
              <a:t> </a:t>
            </a:r>
            <a:r>
              <a:rPr lang="cs-CZ" b="1" i="1" dirty="0" err="1" smtClean="0"/>
              <a:t>vinšujem</a:t>
            </a:r>
            <a:r>
              <a:rPr lang="cs-CZ" b="1" i="1" dirty="0" smtClean="0"/>
              <a:t> na </a:t>
            </a:r>
            <a:r>
              <a:rPr lang="cs-CZ" b="1" i="1" dirty="0" err="1" smtClean="0"/>
              <a:t>te</a:t>
            </a:r>
            <a:r>
              <a:rPr lang="cs-CZ" b="1" i="1" dirty="0" smtClean="0"/>
              <a:t> </a:t>
            </a:r>
            <a:r>
              <a:rPr lang="cs-CZ" b="1" i="1" dirty="0" err="1" smtClean="0"/>
              <a:t>šviatki</a:t>
            </a:r>
            <a:endParaRPr lang="sk-SK" b="1" dirty="0" smtClean="0"/>
          </a:p>
          <a:p>
            <a:r>
              <a:rPr lang="cs-CZ" b="1" i="1" dirty="0" smtClean="0"/>
              <a:t>      </a:t>
            </a:r>
            <a:r>
              <a:rPr lang="cs-CZ" b="1" i="1" dirty="0" err="1" smtClean="0"/>
              <a:t>sčesce</a:t>
            </a:r>
            <a:r>
              <a:rPr lang="cs-CZ" b="1" i="1" dirty="0" smtClean="0"/>
              <a:t>, </a:t>
            </a:r>
            <a:r>
              <a:rPr lang="cs-CZ" b="1" i="1" dirty="0" err="1" smtClean="0"/>
              <a:t>zdrave</a:t>
            </a:r>
            <a:r>
              <a:rPr lang="cs-CZ" b="1" i="1" dirty="0" smtClean="0"/>
              <a:t>,</a:t>
            </a:r>
            <a:endParaRPr lang="sk-SK" b="1" dirty="0" smtClean="0"/>
          </a:p>
          <a:p>
            <a:r>
              <a:rPr lang="cs-CZ" b="1" i="1" dirty="0" smtClean="0"/>
              <a:t>     </a:t>
            </a:r>
            <a:r>
              <a:rPr lang="cs-CZ" b="1" i="1" dirty="0" err="1" smtClean="0"/>
              <a:t>hojne</a:t>
            </a:r>
            <a:r>
              <a:rPr lang="cs-CZ" b="1" i="1" dirty="0" smtClean="0"/>
              <a:t> </a:t>
            </a:r>
            <a:r>
              <a:rPr lang="cs-CZ" b="1" i="1" dirty="0" err="1" smtClean="0"/>
              <a:t>Božske</a:t>
            </a:r>
            <a:r>
              <a:rPr lang="cs-CZ" b="1" i="1" dirty="0" smtClean="0"/>
              <a:t> </a:t>
            </a:r>
            <a:r>
              <a:rPr lang="cs-CZ" b="1" i="1" dirty="0" err="1" smtClean="0"/>
              <a:t>požehnaňe</a:t>
            </a:r>
            <a:r>
              <a:rPr lang="cs-CZ" b="1" i="1" dirty="0" smtClean="0"/>
              <a:t>, </a:t>
            </a:r>
            <a:endParaRPr lang="sk-SK" b="1" dirty="0" smtClean="0"/>
          </a:p>
          <a:p>
            <a:r>
              <a:rPr lang="cs-CZ" b="1" i="1" dirty="0" smtClean="0"/>
              <a:t>     </a:t>
            </a:r>
            <a:r>
              <a:rPr lang="cs-CZ" b="1" i="1" dirty="0" err="1" smtClean="0"/>
              <a:t>žebi</a:t>
            </a:r>
            <a:r>
              <a:rPr lang="cs-CZ" b="1" i="1" dirty="0" smtClean="0"/>
              <a:t> </a:t>
            </a:r>
            <a:r>
              <a:rPr lang="cs-CZ" b="1" i="1" dirty="0" err="1" smtClean="0"/>
              <a:t>sce</a:t>
            </a:r>
            <a:r>
              <a:rPr lang="cs-CZ" b="1" i="1" dirty="0" smtClean="0"/>
              <a:t> </a:t>
            </a:r>
            <a:r>
              <a:rPr lang="cs-CZ" b="1" i="1" dirty="0" err="1" smtClean="0"/>
              <a:t>še</a:t>
            </a:r>
            <a:r>
              <a:rPr lang="cs-CZ" b="1" i="1" dirty="0" smtClean="0"/>
              <a:t> </a:t>
            </a:r>
            <a:r>
              <a:rPr lang="cs-CZ" b="1" i="1" dirty="0" err="1" smtClean="0"/>
              <a:t>dobre</a:t>
            </a:r>
            <a:r>
              <a:rPr lang="cs-CZ" b="1" i="1" dirty="0" smtClean="0"/>
              <a:t> </a:t>
            </a:r>
            <a:r>
              <a:rPr lang="cs-CZ" b="1" i="1" dirty="0" err="1" smtClean="0"/>
              <a:t>maľi</a:t>
            </a:r>
            <a:r>
              <a:rPr lang="cs-CZ" b="1" i="1" dirty="0" smtClean="0"/>
              <a:t>, </a:t>
            </a:r>
            <a:endParaRPr lang="sk-SK" b="1" dirty="0" smtClean="0"/>
          </a:p>
          <a:p>
            <a:r>
              <a:rPr lang="cs-CZ" b="1" i="1" dirty="0" smtClean="0"/>
              <a:t>     v </a:t>
            </a:r>
            <a:r>
              <a:rPr lang="cs-CZ" b="1" i="1" dirty="0" err="1" smtClean="0"/>
              <a:t>laske</a:t>
            </a:r>
            <a:r>
              <a:rPr lang="cs-CZ" b="1" i="1" dirty="0" smtClean="0"/>
              <a:t> i v </a:t>
            </a:r>
            <a:r>
              <a:rPr lang="cs-CZ" b="1" i="1" dirty="0" err="1" smtClean="0"/>
              <a:t>pokoju</a:t>
            </a:r>
            <a:r>
              <a:rPr lang="cs-CZ" b="1" i="1" dirty="0" smtClean="0"/>
              <a:t> </a:t>
            </a:r>
            <a:r>
              <a:rPr lang="cs-CZ" b="1" i="1" dirty="0" err="1" smtClean="0"/>
              <a:t>naživaľi</a:t>
            </a:r>
            <a:r>
              <a:rPr lang="cs-CZ" b="1" i="1" dirty="0" smtClean="0"/>
              <a:t> </a:t>
            </a:r>
            <a:endParaRPr lang="sk-SK" b="1" dirty="0" smtClean="0"/>
          </a:p>
          <a:p>
            <a:r>
              <a:rPr lang="cs-CZ" b="1" i="1" dirty="0" smtClean="0"/>
              <a:t>    a </a:t>
            </a:r>
            <a:r>
              <a:rPr lang="cs-CZ" b="1" i="1" dirty="0" err="1" smtClean="0"/>
              <a:t>dakedi</a:t>
            </a:r>
            <a:r>
              <a:rPr lang="cs-CZ" b="1" i="1" dirty="0" smtClean="0"/>
              <a:t> z </a:t>
            </a:r>
            <a:r>
              <a:rPr lang="cs-CZ" b="1" i="1" dirty="0" err="1" smtClean="0"/>
              <a:t>malim</a:t>
            </a:r>
            <a:r>
              <a:rPr lang="cs-CZ" b="1" i="1" dirty="0" smtClean="0"/>
              <a:t> </a:t>
            </a:r>
            <a:r>
              <a:rPr lang="cs-CZ" b="1" i="1" dirty="0" err="1" smtClean="0"/>
              <a:t>Ježiškom</a:t>
            </a:r>
            <a:r>
              <a:rPr lang="cs-CZ" b="1" i="1" dirty="0" smtClean="0"/>
              <a:t> v </a:t>
            </a:r>
            <a:r>
              <a:rPr lang="cs-CZ" b="1" i="1" dirty="0" err="1" smtClean="0"/>
              <a:t>ňebi</a:t>
            </a:r>
            <a:r>
              <a:rPr lang="cs-CZ" b="1" i="1" dirty="0" smtClean="0"/>
              <a:t> </a:t>
            </a:r>
            <a:r>
              <a:rPr lang="cs-CZ" b="1" i="1" dirty="0" err="1" smtClean="0"/>
              <a:t>še</a:t>
            </a:r>
            <a:r>
              <a:rPr lang="cs-CZ" b="1" i="1" dirty="0" smtClean="0"/>
              <a:t>     </a:t>
            </a:r>
            <a:r>
              <a:rPr lang="cs-CZ" b="1" i="1" dirty="0" err="1" smtClean="0"/>
              <a:t>radovaľi</a:t>
            </a:r>
            <a:r>
              <a:rPr lang="cs-CZ" b="1" i="1" dirty="0" smtClean="0"/>
              <a:t>.</a:t>
            </a:r>
            <a:endParaRPr lang="sk-SK" b="1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Šarišské porekadlá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   </a:t>
            </a:r>
            <a:r>
              <a:rPr lang="cs-CZ" b="1" dirty="0" err="1" smtClean="0"/>
              <a:t>Kto</a:t>
            </a:r>
            <a:r>
              <a:rPr lang="cs-CZ" b="1" dirty="0" smtClean="0"/>
              <a:t> </a:t>
            </a:r>
            <a:r>
              <a:rPr lang="cs-CZ" b="1" dirty="0" err="1" smtClean="0"/>
              <a:t>furt</a:t>
            </a:r>
            <a:r>
              <a:rPr lang="cs-CZ" b="1" dirty="0" smtClean="0"/>
              <a:t> v </a:t>
            </a:r>
            <a:r>
              <a:rPr lang="cs-CZ" b="1" dirty="0" err="1" smtClean="0"/>
              <a:t>karčme</a:t>
            </a:r>
            <a:r>
              <a:rPr lang="cs-CZ" b="1" dirty="0" smtClean="0"/>
              <a:t>  </a:t>
            </a:r>
            <a:r>
              <a:rPr lang="cs-CZ" b="1" dirty="0" err="1" smtClean="0"/>
              <a:t>kuči</a:t>
            </a:r>
            <a:r>
              <a:rPr lang="cs-CZ" b="1" dirty="0" smtClean="0"/>
              <a:t> - </a:t>
            </a:r>
            <a:r>
              <a:rPr lang="cs-CZ" b="1" dirty="0" err="1" smtClean="0"/>
              <a:t>haňba</a:t>
            </a:r>
            <a:r>
              <a:rPr lang="cs-CZ" b="1" dirty="0" smtClean="0"/>
              <a:t> z </a:t>
            </a:r>
            <a:r>
              <a:rPr lang="cs-CZ" b="1" dirty="0" err="1" smtClean="0"/>
              <a:t>bidu</a:t>
            </a:r>
            <a:r>
              <a:rPr lang="cs-CZ" b="1" dirty="0" smtClean="0"/>
              <a:t> i psotu ho </a:t>
            </a:r>
            <a:r>
              <a:rPr lang="cs-CZ" b="1" dirty="0" err="1" smtClean="0"/>
              <a:t>muči</a:t>
            </a:r>
            <a:r>
              <a:rPr lang="cs-CZ" b="1" dirty="0" smtClean="0"/>
              <a:t>. </a:t>
            </a:r>
            <a:endParaRPr lang="sk-SK" b="1" dirty="0" smtClean="0"/>
          </a:p>
          <a:p>
            <a:r>
              <a:rPr lang="cs-CZ" b="1" dirty="0" err="1" smtClean="0"/>
              <a:t>Kto</a:t>
            </a:r>
            <a:r>
              <a:rPr lang="cs-CZ" b="1" dirty="0" smtClean="0"/>
              <a:t> </a:t>
            </a:r>
            <a:r>
              <a:rPr lang="cs-CZ" b="1" dirty="0" err="1" smtClean="0"/>
              <a:t>furt</a:t>
            </a:r>
            <a:r>
              <a:rPr lang="cs-CZ" b="1" dirty="0" smtClean="0"/>
              <a:t> v </a:t>
            </a:r>
            <a:r>
              <a:rPr lang="cs-CZ" b="1" dirty="0" err="1" smtClean="0"/>
              <a:t>karčme</a:t>
            </a:r>
            <a:r>
              <a:rPr lang="cs-CZ" b="1" dirty="0" smtClean="0"/>
              <a:t> </a:t>
            </a:r>
            <a:r>
              <a:rPr lang="cs-CZ" b="1" dirty="0" err="1" smtClean="0"/>
              <a:t>popija</a:t>
            </a:r>
            <a:r>
              <a:rPr lang="cs-CZ" b="1" dirty="0" smtClean="0"/>
              <a:t> - od hladu </a:t>
            </a:r>
            <a:r>
              <a:rPr lang="cs-CZ" b="1" dirty="0" err="1" smtClean="0"/>
              <a:t>še</a:t>
            </a:r>
            <a:r>
              <a:rPr lang="cs-CZ" b="1" dirty="0" smtClean="0"/>
              <a:t> </a:t>
            </a:r>
            <a:r>
              <a:rPr lang="cs-CZ" b="1" dirty="0" err="1" smtClean="0"/>
              <a:t>zvija</a:t>
            </a:r>
            <a:r>
              <a:rPr lang="cs-CZ" b="1" dirty="0" smtClean="0"/>
              <a:t>.</a:t>
            </a:r>
            <a:endParaRPr lang="sk-SK" b="1" dirty="0" smtClean="0"/>
          </a:p>
          <a:p>
            <a:r>
              <a:rPr lang="cs-CZ" b="1" dirty="0" smtClean="0"/>
              <a:t>Ket </a:t>
            </a:r>
            <a:r>
              <a:rPr lang="cs-CZ" b="1" dirty="0" err="1" smtClean="0"/>
              <a:t>robotňik</a:t>
            </a:r>
            <a:r>
              <a:rPr lang="cs-CZ" b="1" dirty="0" smtClean="0"/>
              <a:t> f </a:t>
            </a:r>
            <a:r>
              <a:rPr lang="cs-CZ" b="1" dirty="0" err="1" smtClean="0"/>
              <a:t>karčme</a:t>
            </a:r>
            <a:r>
              <a:rPr lang="cs-CZ" b="1" dirty="0" smtClean="0"/>
              <a:t> </a:t>
            </a:r>
            <a:r>
              <a:rPr lang="cs-CZ" b="1" dirty="0" err="1" smtClean="0"/>
              <a:t>svuj</a:t>
            </a:r>
            <a:r>
              <a:rPr lang="cs-CZ" b="1" dirty="0" smtClean="0"/>
              <a:t> groš </a:t>
            </a:r>
            <a:r>
              <a:rPr lang="cs-CZ" b="1" dirty="0" err="1" smtClean="0"/>
              <a:t>straca</a:t>
            </a:r>
            <a:r>
              <a:rPr lang="cs-CZ" b="1" dirty="0" smtClean="0"/>
              <a:t> - na </a:t>
            </a:r>
            <a:r>
              <a:rPr lang="cs-CZ" b="1" dirty="0" err="1" smtClean="0"/>
              <a:t>dim</a:t>
            </a:r>
            <a:r>
              <a:rPr lang="cs-CZ" b="1" dirty="0" smtClean="0"/>
              <a:t> </a:t>
            </a:r>
            <a:r>
              <a:rPr lang="cs-CZ" b="1" dirty="0" err="1" smtClean="0"/>
              <a:t>še</a:t>
            </a:r>
            <a:r>
              <a:rPr lang="cs-CZ" b="1" dirty="0" smtClean="0"/>
              <a:t> jeho </a:t>
            </a:r>
            <a:r>
              <a:rPr lang="cs-CZ" b="1" dirty="0" err="1" smtClean="0"/>
              <a:t>placa</a:t>
            </a:r>
            <a:r>
              <a:rPr lang="cs-CZ" b="1" dirty="0" smtClean="0"/>
              <a:t> </a:t>
            </a:r>
            <a:r>
              <a:rPr lang="cs-CZ" b="1" dirty="0" err="1" smtClean="0"/>
              <a:t>obraca</a:t>
            </a:r>
            <a:r>
              <a:rPr lang="cs-CZ" b="1" dirty="0" smtClean="0"/>
              <a:t>.</a:t>
            </a:r>
            <a:endParaRPr lang="sk-SK" b="1" dirty="0" smtClean="0"/>
          </a:p>
          <a:p>
            <a:endParaRPr lang="sk-SK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Cestovani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88</Words>
  <Application>Microsoft Office PowerPoint</Application>
  <PresentationFormat>Prezentácia na obrazovke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Cestovanie</vt:lpstr>
      <vt:lpstr>Snímka 1</vt:lpstr>
      <vt:lpstr>História</vt:lpstr>
      <vt:lpstr>územie</vt:lpstr>
      <vt:lpstr>Snímka 4</vt:lpstr>
      <vt:lpstr>Zvyky a tradície</vt:lpstr>
      <vt:lpstr>Snímka 6</vt:lpstr>
      <vt:lpstr>Nárečie</vt:lpstr>
      <vt:lpstr>Vianočné vinše   na Štedrý deň </vt:lpstr>
      <vt:lpstr>Šarišské porekadlá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9</cp:revision>
  <dcterms:created xsi:type="dcterms:W3CDTF">2013-12-10T07:07:12Z</dcterms:created>
  <dcterms:modified xsi:type="dcterms:W3CDTF">2014-01-16T11:37:05Z</dcterms:modified>
</cp:coreProperties>
</file>