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8" r:id="rId5"/>
    <p:sldId id="264" r:id="rId6"/>
    <p:sldId id="258" r:id="rId7"/>
    <p:sldId id="265" r:id="rId8"/>
    <p:sldId id="278" r:id="rId9"/>
    <p:sldId id="259" r:id="rId10"/>
    <p:sldId id="260" r:id="rId11"/>
    <p:sldId id="262" r:id="rId12"/>
    <p:sldId id="279" r:id="rId13"/>
    <p:sldId id="269" r:id="rId14"/>
    <p:sldId id="272" r:id="rId15"/>
    <p:sldId id="270" r:id="rId16"/>
    <p:sldId id="266" r:id="rId17"/>
    <p:sldId id="267" r:id="rId18"/>
    <p:sldId id="280" r:id="rId19"/>
    <p:sldId id="273" r:id="rId20"/>
    <p:sldId id="275" r:id="rId21"/>
    <p:sldId id="277" r:id="rId22"/>
    <p:sldId id="276" r:id="rId2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3DB445AB-2F78-42D9-A17D-96B73A9BE134}" type="datetimeFigureOut">
              <a:rPr lang="sk-SK" smtClean="0"/>
              <a:pPr/>
              <a:t>17. 12. 2013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515E5EF-70DB-412E-8FBB-EB4B80998355}"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DB445AB-2F78-42D9-A17D-96B73A9BE134}" type="datetimeFigureOut">
              <a:rPr lang="sk-SK" smtClean="0"/>
              <a:pPr/>
              <a:t>17. 12. 2013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515E5EF-70DB-412E-8FBB-EB4B80998355}"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DB445AB-2F78-42D9-A17D-96B73A9BE134}" type="datetimeFigureOut">
              <a:rPr lang="sk-SK" smtClean="0"/>
              <a:pPr/>
              <a:t>17. 12. 2013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515E5EF-70DB-412E-8FBB-EB4B80998355}"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DB445AB-2F78-42D9-A17D-96B73A9BE134}" type="datetimeFigureOut">
              <a:rPr lang="sk-SK" smtClean="0"/>
              <a:pPr/>
              <a:t>17. 12. 2013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515E5EF-70DB-412E-8FBB-EB4B80998355}"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3DB445AB-2F78-42D9-A17D-96B73A9BE134}" type="datetimeFigureOut">
              <a:rPr lang="sk-SK" smtClean="0"/>
              <a:pPr/>
              <a:t>17. 12. 2013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515E5EF-70DB-412E-8FBB-EB4B80998355}"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3DB445AB-2F78-42D9-A17D-96B73A9BE134}" type="datetimeFigureOut">
              <a:rPr lang="sk-SK" smtClean="0"/>
              <a:pPr/>
              <a:t>17. 12. 2013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515E5EF-70DB-412E-8FBB-EB4B80998355}"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3DB445AB-2F78-42D9-A17D-96B73A9BE134}" type="datetimeFigureOut">
              <a:rPr lang="sk-SK" smtClean="0"/>
              <a:pPr/>
              <a:t>17. 12. 2013</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F515E5EF-70DB-412E-8FBB-EB4B80998355}"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3DB445AB-2F78-42D9-A17D-96B73A9BE134}" type="datetimeFigureOut">
              <a:rPr lang="sk-SK" smtClean="0"/>
              <a:pPr/>
              <a:t>17. 12. 2013</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F515E5EF-70DB-412E-8FBB-EB4B80998355}"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3DB445AB-2F78-42D9-A17D-96B73A9BE134}" type="datetimeFigureOut">
              <a:rPr lang="sk-SK" smtClean="0"/>
              <a:pPr/>
              <a:t>17. 12. 2013</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F515E5EF-70DB-412E-8FBB-EB4B80998355}"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3DB445AB-2F78-42D9-A17D-96B73A9BE134}" type="datetimeFigureOut">
              <a:rPr lang="sk-SK" smtClean="0"/>
              <a:pPr/>
              <a:t>17. 12. 2013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515E5EF-70DB-412E-8FBB-EB4B80998355}"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3DB445AB-2F78-42D9-A17D-96B73A9BE134}" type="datetimeFigureOut">
              <a:rPr lang="sk-SK" smtClean="0"/>
              <a:pPr/>
              <a:t>17. 12. 2013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515E5EF-70DB-412E-8FBB-EB4B80998355}"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445AB-2F78-42D9-A17D-96B73A9BE134}" type="datetimeFigureOut">
              <a:rPr lang="sk-SK" smtClean="0"/>
              <a:pPr/>
              <a:t>17. 12. 2013</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E5EF-70DB-412E-8FBB-EB4B80998355}"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sk-SK" sz="9600" dirty="0" smtClean="0">
                <a:latin typeface="Bookman Old Style" pitchFamily="18" charset="0"/>
              </a:rPr>
              <a:t>Turiec</a:t>
            </a:r>
            <a:endParaRPr lang="sk-SK" sz="9600" dirty="0">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500042"/>
            <a:ext cx="8229600" cy="1143000"/>
          </a:xfrm>
        </p:spPr>
        <p:txBody>
          <a:bodyPr>
            <a:normAutofit fontScale="90000"/>
          </a:bodyPr>
          <a:lstStyle/>
          <a:p>
            <a:r>
              <a:rPr lang="sk-SK" b="1" dirty="0"/>
              <a:t>Zvyky </a:t>
            </a:r>
            <a:r>
              <a:rPr lang="sk-SK" b="1" dirty="0" smtClean="0"/>
              <a:t> v Turci na </a:t>
            </a:r>
            <a:r>
              <a:rPr lang="sk-SK" b="1" dirty="0"/>
              <a:t>Luciu</a:t>
            </a:r>
            <a:br>
              <a:rPr lang="sk-SK" b="1" dirty="0"/>
            </a:br>
            <a:endParaRPr lang="sk-SK" dirty="0"/>
          </a:p>
        </p:txBody>
      </p:sp>
      <p:sp>
        <p:nvSpPr>
          <p:cNvPr id="3" name="Zástupný symbol obsahu 2"/>
          <p:cNvSpPr>
            <a:spLocks noGrp="1"/>
          </p:cNvSpPr>
          <p:nvPr>
            <p:ph idx="1"/>
          </p:nvPr>
        </p:nvSpPr>
        <p:spPr>
          <a:xfrm>
            <a:off x="457200" y="1600200"/>
            <a:ext cx="5543560" cy="4525963"/>
          </a:xfrm>
        </p:spPr>
        <p:txBody>
          <a:bodyPr>
            <a:normAutofit fontScale="77500" lnSpcReduction="20000"/>
          </a:bodyPr>
          <a:lstStyle/>
          <a:p>
            <a:r>
              <a:rPr lang="pl-PL" i="1" dirty="0"/>
              <a:t>"</a:t>
            </a:r>
            <a:r>
              <a:rPr lang="pl-PL" i="1" dirty="0">
                <a:solidFill>
                  <a:srgbClr val="FF0000"/>
                </a:solidFill>
              </a:rPr>
              <a:t>Od Lucie do Vianoc každá noc má svoju moc</a:t>
            </a:r>
            <a:r>
              <a:rPr lang="pl-PL" i="1" dirty="0" smtClean="0">
                <a:solidFill>
                  <a:srgbClr val="FF0000"/>
                </a:solidFill>
              </a:rPr>
              <a:t>.„</a:t>
            </a:r>
          </a:p>
          <a:p>
            <a:r>
              <a:rPr lang="sk-SK" dirty="0" smtClean="0"/>
              <a:t> K Lucii (13. december) sa viažu rôzne tradície. </a:t>
            </a:r>
          </a:p>
          <a:p>
            <a:endParaRPr lang="sk-SK" dirty="0" smtClean="0"/>
          </a:p>
          <a:p>
            <a:r>
              <a:rPr lang="sk-SK" dirty="0" smtClean="0"/>
              <a:t>Lucii už ako kresťanke vnútili pohanského ženícha, ktorého očarili jej krásne oči. Lucia si oči vylúpila a poslala svojmu ženíchovi. </a:t>
            </a:r>
          </a:p>
          <a:p>
            <a:r>
              <a:rPr lang="sk-SK" dirty="0" smtClean="0"/>
              <a:t>Panna Mária ju za to odmenila novými, ešte krajšími očami. Na základe tejto legendy sa znakom stala miska s očami.</a:t>
            </a:r>
          </a:p>
          <a:p>
            <a:endParaRPr lang="sk-SK" dirty="0"/>
          </a:p>
        </p:txBody>
      </p:sp>
      <p:pic>
        <p:nvPicPr>
          <p:cNvPr id="4" name="Picture 3" descr="5fb475160acd367ba80cfd3a1df31839.jpg"/>
          <p:cNvPicPr>
            <a:picLocks noChangeAspect="1"/>
          </p:cNvPicPr>
          <p:nvPr/>
        </p:nvPicPr>
        <p:blipFill>
          <a:blip r:embed="rId2" cstate="print"/>
          <a:stretch>
            <a:fillRect/>
          </a:stretch>
        </p:blipFill>
        <p:spPr>
          <a:xfrm>
            <a:off x="6143636" y="1714488"/>
            <a:ext cx="2657492" cy="39862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500034" y="1160441"/>
            <a:ext cx="8229600" cy="5697559"/>
          </a:xfrm>
        </p:spPr>
        <p:txBody>
          <a:bodyPr>
            <a:normAutofit/>
          </a:bodyPr>
          <a:lstStyle/>
          <a:p>
            <a:r>
              <a:rPr lang="sk-SK" dirty="0" smtClean="0"/>
              <a:t>Medzi najznámejšie  zvyky v Turci patrí</a:t>
            </a:r>
            <a:r>
              <a:rPr lang="sk-SK" b="1" dirty="0" smtClean="0"/>
              <a:t>"vymetanie rohov"</a:t>
            </a:r>
            <a:r>
              <a:rPr lang="sk-SK" dirty="0" smtClean="0"/>
              <a:t>. </a:t>
            </a:r>
          </a:p>
          <a:p>
            <a:r>
              <a:rPr lang="sk-SK" dirty="0" smtClean="0"/>
              <a:t>Mladé dievčatá oblečené v bielych plachtách s pomúčenou tvárou a husím perom v ruke chodievali od domu k domu a vymetali nielen rohy a kúty, ale i samotných domácich. </a:t>
            </a:r>
          </a:p>
          <a:p>
            <a:r>
              <a:rPr lang="sk-SK" dirty="0" smtClean="0"/>
              <a:t>Tento rituál mal odohnať všetko zlo a choroby. </a:t>
            </a:r>
          </a:p>
          <a:p>
            <a:endParaRPr lang="sk-SK"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k-SK" dirty="0" smtClean="0"/>
              <a:t>V Turci bola rozšírená predstava, že kto sa pozrie cez dieru v doske, uvidí všetky strigy.</a:t>
            </a:r>
          </a:p>
          <a:p>
            <a:r>
              <a:rPr lang="sk-SK" dirty="0" smtClean="0"/>
              <a:t>Najpopulárnejším bol </a:t>
            </a:r>
            <a:r>
              <a:rPr lang="sk-SK" b="1" dirty="0" smtClean="0"/>
              <a:t>"luciový stolček"</a:t>
            </a:r>
            <a:r>
              <a:rPr lang="sk-SK" dirty="0" smtClean="0"/>
              <a:t>. Vyrábal sa na Luciu a každý deň do Vianoc bolo treba na ňom dačo urobiť. Musel byť celý z dreva, bez jedného klinca. </a:t>
            </a:r>
          </a:p>
          <a:p>
            <a:endParaRPr lang="sk-SK"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1143000"/>
          </a:xfrm>
        </p:spPr>
        <p:txBody>
          <a:bodyPr/>
          <a:lstStyle/>
          <a:p>
            <a:r>
              <a:rPr lang="sk-SK" dirty="0" smtClean="0"/>
              <a:t>Zvyky na Vianoce</a:t>
            </a:r>
            <a:endParaRPr lang="sk-SK" dirty="0"/>
          </a:p>
        </p:txBody>
      </p:sp>
      <p:sp>
        <p:nvSpPr>
          <p:cNvPr id="3" name="Zástupný symbol obsahu 2"/>
          <p:cNvSpPr>
            <a:spLocks noGrp="1"/>
          </p:cNvSpPr>
          <p:nvPr>
            <p:ph idx="1"/>
          </p:nvPr>
        </p:nvSpPr>
        <p:spPr/>
        <p:txBody>
          <a:bodyPr>
            <a:normAutofit fontScale="70000" lnSpcReduction="20000"/>
          </a:bodyPr>
          <a:lstStyle/>
          <a:p>
            <a:r>
              <a:rPr lang="sk-SK" dirty="0" smtClean="0"/>
              <a:t/>
            </a:r>
            <a:br>
              <a:rPr lang="sk-SK" dirty="0" smtClean="0"/>
            </a:br>
            <a:r>
              <a:rPr lang="sk-SK" b="1" dirty="0" smtClean="0"/>
              <a:t>Štedrovečerný stôl mal podľa tradície symbolizovať hojnosť.</a:t>
            </a:r>
            <a:r>
              <a:rPr lang="sk-SK" dirty="0" smtClean="0"/>
              <a:t> </a:t>
            </a:r>
          </a:p>
          <a:p>
            <a:r>
              <a:rPr lang="sk-SK" dirty="0" smtClean="0"/>
              <a:t>Pod biely obrus dávali peniaze a nechávali  ich tam počas celých sviatkov. </a:t>
            </a:r>
          </a:p>
          <a:p>
            <a:r>
              <a:rPr lang="sk-SK" dirty="0" smtClean="0"/>
              <a:t>Tie symbolizovali bohatstvo - aby sa v dome nedržala bieda. </a:t>
            </a:r>
            <a:br>
              <a:rPr lang="sk-SK" dirty="0" smtClean="0"/>
            </a:br>
            <a:r>
              <a:rPr lang="sk-SK" dirty="0" smtClean="0"/>
              <a:t>Po spoločnej modlitbe sa večera začína tradične oplátkami s medom a cesnakom.</a:t>
            </a:r>
          </a:p>
          <a:p>
            <a:r>
              <a:rPr lang="sk-SK" dirty="0" smtClean="0"/>
              <a:t> Majú zabezpečiť zdravie na celý nasledujúci rok</a:t>
            </a:r>
          </a:p>
          <a:p>
            <a:r>
              <a:rPr lang="sk-SK" dirty="0" smtClean="0"/>
              <a:t>. V minulosti zvykali  strúčik cesnaku dať aj domácim zvieratám, aby boli zdravé. </a:t>
            </a:r>
            <a:br>
              <a:rPr lang="sk-SK" dirty="0" smtClean="0"/>
            </a:br>
            <a:r>
              <a:rPr lang="sk-SK" dirty="0" smtClean="0"/>
              <a:t/>
            </a:r>
            <a:br>
              <a:rPr lang="sk-SK" dirty="0" smtClean="0"/>
            </a:br>
            <a:r>
              <a:rPr lang="sk-SK" b="1" i="1" dirty="0" smtClean="0"/>
              <a:t> 	V minulosti  liali olovo, hádzali orechové škrupiny do kútov, pod taniere a obrús ,vkladali šupiny z kapra aby boli bohatí. Kvôli súdržnosti rodiny  nohy stola omotávali reťazou. </a:t>
            </a:r>
            <a:endParaRPr lang="sk-SK" b="1" dirty="0" smtClean="0"/>
          </a:p>
          <a:p>
            <a:pPr fontAlgn="base"/>
            <a:endParaRPr lang="sk-SK"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Štedrovečerné jedlo</a:t>
            </a:r>
            <a:endParaRPr lang="sk-SK" dirty="0"/>
          </a:p>
        </p:txBody>
      </p:sp>
      <p:sp>
        <p:nvSpPr>
          <p:cNvPr id="3" name="Content Placeholder 2"/>
          <p:cNvSpPr>
            <a:spLocks noGrp="1"/>
          </p:cNvSpPr>
          <p:nvPr>
            <p:ph idx="1"/>
          </p:nvPr>
        </p:nvSpPr>
        <p:spPr>
          <a:xfrm>
            <a:off x="457200" y="1600200"/>
            <a:ext cx="7472386" cy="4525963"/>
          </a:xfrm>
        </p:spPr>
        <p:txBody>
          <a:bodyPr/>
          <a:lstStyle/>
          <a:p>
            <a:r>
              <a:rPr lang="sk-SK" dirty="0" smtClean="0"/>
              <a:t>V okolí Martina sa na Štedrovečernom stole vyskytuje pečená hus, alebo kačka so zemiakovým šalátom. Na sviatočnom stole počas večere </a:t>
            </a:r>
            <a:r>
              <a:rPr lang="sk-SK" b="1" dirty="0" smtClean="0"/>
              <a:t>nesmie chýbať naservírovaný chlieb</a:t>
            </a:r>
            <a:r>
              <a:rPr lang="sk-SK" dirty="0" smtClean="0"/>
              <a:t>. Dokonca niektorým rodinám nesmie chýbať na stole naservírovaná bryndza. </a:t>
            </a:r>
            <a:br>
              <a:rPr lang="sk-SK" dirty="0" smtClean="0"/>
            </a:br>
            <a:endParaRPr lang="sk-SK" dirty="0" smtClean="0"/>
          </a:p>
          <a:p>
            <a:endParaRPr lang="sk-SK"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28596" y="1142984"/>
            <a:ext cx="8229600" cy="4525963"/>
          </a:xfrm>
        </p:spPr>
        <p:txBody>
          <a:bodyPr>
            <a:normAutofit/>
          </a:bodyPr>
          <a:lstStyle/>
          <a:p>
            <a:pPr>
              <a:buNone/>
            </a:pPr>
            <a:r>
              <a:rPr lang="sk-SK" b="1" dirty="0" smtClean="0"/>
              <a:t>Dievčatá na Ondreja triasli ploty a predriekali, aby zistili, za koho sa vydajú, na Barboru odlomili konárik čerešne a čakali do Vianoc</a:t>
            </a:r>
            <a:r>
              <a:rPr lang="sk-SK" dirty="0" smtClean="0"/>
              <a:t>, či vykvitne – ak vykvitol, do roka mala byť z dievčiny nevesta. </a:t>
            </a:r>
          </a:p>
          <a:p>
            <a:pPr>
              <a:buNone/>
            </a:pPr>
            <a:r>
              <a:rPr lang="sk-SK" dirty="0" smtClean="0"/>
              <a:t>Slovenskí ľud charakterizuje obrovská fantázia a vynaliezavosť. Na všetko mali nejaký rituál, zaklínaciu formulku, pranostiku. </a:t>
            </a:r>
            <a:endParaRPr lang="sk-SK" dirty="0"/>
          </a:p>
        </p:txBody>
      </p:sp>
      <p:sp>
        <p:nvSpPr>
          <p:cNvPr id="4" name="TextBox 3"/>
          <p:cNvSpPr txBox="1"/>
          <p:nvPr/>
        </p:nvSpPr>
        <p:spPr>
          <a:xfrm>
            <a:off x="1714480" y="428604"/>
            <a:ext cx="4500594" cy="646331"/>
          </a:xfrm>
          <a:prstGeom prst="rect">
            <a:avLst/>
          </a:prstGeom>
          <a:noFill/>
        </p:spPr>
        <p:txBody>
          <a:bodyPr wrap="square" rtlCol="0">
            <a:spAutoFit/>
          </a:bodyPr>
          <a:lstStyle/>
          <a:p>
            <a:r>
              <a:rPr lang="sk-SK" sz="3600" dirty="0" smtClean="0"/>
              <a:t>Zvyk na Ondreja </a:t>
            </a:r>
            <a:endParaRPr lang="sk-SK"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Lyžovanie </a:t>
            </a:r>
            <a:endParaRPr lang="sk-SK" dirty="0"/>
          </a:p>
        </p:txBody>
      </p:sp>
      <p:sp>
        <p:nvSpPr>
          <p:cNvPr id="3" name="Zástupný symbol obsahu 2"/>
          <p:cNvSpPr>
            <a:spLocks noGrp="1"/>
          </p:cNvSpPr>
          <p:nvPr>
            <p:ph idx="1"/>
          </p:nvPr>
        </p:nvSpPr>
        <p:spPr>
          <a:xfrm>
            <a:off x="214282" y="1357298"/>
            <a:ext cx="5186370" cy="4525963"/>
          </a:xfrm>
        </p:spPr>
        <p:txBody>
          <a:bodyPr/>
          <a:lstStyle/>
          <a:p>
            <a:r>
              <a:rPr lang="sk-SK" i="1" dirty="0" err="1" smtClean="0"/>
              <a:t>Jasenská</a:t>
            </a:r>
            <a:r>
              <a:rPr lang="sk-SK" i="1" dirty="0" smtClean="0"/>
              <a:t> dolina</a:t>
            </a:r>
            <a:r>
              <a:rPr lang="sk-SK" dirty="0" smtClean="0"/>
              <a:t>, Martinské hole, </a:t>
            </a:r>
            <a:r>
              <a:rPr lang="sk-SK" dirty="0" err="1" smtClean="0"/>
              <a:t>Valčianska</a:t>
            </a:r>
            <a:r>
              <a:rPr lang="sk-SK" dirty="0" smtClean="0"/>
              <a:t> dolina</a:t>
            </a:r>
          </a:p>
          <a:p>
            <a:endParaRPr lang="sk-SK" dirty="0"/>
          </a:p>
        </p:txBody>
      </p:sp>
      <p:pic>
        <p:nvPicPr>
          <p:cNvPr id="4" name="Picture 3" descr="VALCIANSKA.jpg"/>
          <p:cNvPicPr>
            <a:picLocks noChangeAspect="1"/>
          </p:cNvPicPr>
          <p:nvPr/>
        </p:nvPicPr>
        <p:blipFill>
          <a:blip r:embed="rId2" cstate="print"/>
          <a:stretch>
            <a:fillRect/>
          </a:stretch>
        </p:blipFill>
        <p:spPr>
          <a:xfrm rot="21134857">
            <a:off x="5429256" y="1142984"/>
            <a:ext cx="3502121" cy="2626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images (1).jpg"/>
          <p:cNvPicPr>
            <a:picLocks noChangeAspect="1"/>
          </p:cNvPicPr>
          <p:nvPr/>
        </p:nvPicPr>
        <p:blipFill>
          <a:blip r:embed="rId3" cstate="print"/>
          <a:stretch>
            <a:fillRect/>
          </a:stretch>
        </p:blipFill>
        <p:spPr>
          <a:xfrm rot="353060">
            <a:off x="642910" y="3429000"/>
            <a:ext cx="3420708" cy="2562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Martin_(_east_view_).jpg"/>
          <p:cNvPicPr>
            <a:picLocks noChangeAspect="1"/>
          </p:cNvPicPr>
          <p:nvPr/>
        </p:nvPicPr>
        <p:blipFill>
          <a:blip r:embed="rId4" cstate="print"/>
          <a:stretch>
            <a:fillRect/>
          </a:stretch>
        </p:blipFill>
        <p:spPr>
          <a:xfrm rot="208544">
            <a:off x="5000628" y="4143380"/>
            <a:ext cx="3500462" cy="2520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Kúpanie</a:t>
            </a:r>
            <a:endParaRPr lang="sk-SK" dirty="0"/>
          </a:p>
        </p:txBody>
      </p:sp>
      <p:sp>
        <p:nvSpPr>
          <p:cNvPr id="3" name="Zástupný symbol obsahu 2"/>
          <p:cNvSpPr>
            <a:spLocks noGrp="1"/>
          </p:cNvSpPr>
          <p:nvPr>
            <p:ph idx="1"/>
          </p:nvPr>
        </p:nvSpPr>
        <p:spPr>
          <a:xfrm>
            <a:off x="428596" y="1428736"/>
            <a:ext cx="8229600" cy="4525963"/>
          </a:xfrm>
        </p:spPr>
        <p:txBody>
          <a:bodyPr/>
          <a:lstStyle/>
          <a:p>
            <a:r>
              <a:rPr lang="sk-SK" dirty="0" smtClean="0"/>
              <a:t>kúpeľné mesto Turčianske Teplice</a:t>
            </a:r>
          </a:p>
          <a:p>
            <a:pPr>
              <a:buNone/>
            </a:pPr>
            <a:endParaRPr lang="sk-SK" dirty="0"/>
          </a:p>
        </p:txBody>
      </p:sp>
      <p:pic>
        <p:nvPicPr>
          <p:cNvPr id="4" name="Picture 3" descr="kupele-trencianske-teplice-02-kupelny-dom-atlantis.jpg"/>
          <p:cNvPicPr>
            <a:picLocks noChangeAspect="1"/>
          </p:cNvPicPr>
          <p:nvPr/>
        </p:nvPicPr>
        <p:blipFill>
          <a:blip r:embed="rId2" cstate="print"/>
          <a:stretch>
            <a:fillRect/>
          </a:stretch>
        </p:blipFill>
        <p:spPr>
          <a:xfrm>
            <a:off x="214282" y="4572008"/>
            <a:ext cx="3714776" cy="1978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kupele-turcianske-teplice-02-aquapark-noc.jpg"/>
          <p:cNvPicPr>
            <a:picLocks noChangeAspect="1"/>
          </p:cNvPicPr>
          <p:nvPr/>
        </p:nvPicPr>
        <p:blipFill>
          <a:blip r:embed="rId3" cstate="print"/>
          <a:stretch>
            <a:fillRect/>
          </a:stretch>
        </p:blipFill>
        <p:spPr>
          <a:xfrm>
            <a:off x="4214810" y="2071678"/>
            <a:ext cx="3107822" cy="2066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kupele-turcianske-teplice-07-velka-fatra-vecer.jpg"/>
          <p:cNvPicPr>
            <a:picLocks noChangeAspect="1"/>
          </p:cNvPicPr>
          <p:nvPr/>
        </p:nvPicPr>
        <p:blipFill>
          <a:blip r:embed="rId4" cstate="print"/>
          <a:stretch>
            <a:fillRect/>
          </a:stretch>
        </p:blipFill>
        <p:spPr>
          <a:xfrm>
            <a:off x="500034" y="2214553"/>
            <a:ext cx="3214710" cy="1944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kupele-turcianske-teplice-hotel-velka-fatra-novy-2.jpg"/>
          <p:cNvPicPr>
            <a:picLocks noChangeAspect="1"/>
          </p:cNvPicPr>
          <p:nvPr/>
        </p:nvPicPr>
        <p:blipFill>
          <a:blip r:embed="rId5" cstate="print"/>
          <a:stretch>
            <a:fillRect/>
          </a:stretch>
        </p:blipFill>
        <p:spPr>
          <a:xfrm>
            <a:off x="5113976" y="4572008"/>
            <a:ext cx="3243087" cy="1900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kupele-turcianske-teplice-hotel-velka-fatra-novy-4.jpg"/>
          <p:cNvPicPr>
            <a:picLocks noChangeAspect="1"/>
          </p:cNvPicPr>
          <p:nvPr/>
        </p:nvPicPr>
        <p:blipFill>
          <a:blip r:embed="rId6" cstate="print"/>
          <a:stretch>
            <a:fillRect/>
          </a:stretch>
        </p:blipFill>
        <p:spPr>
          <a:xfrm>
            <a:off x="6500826" y="142851"/>
            <a:ext cx="2714644" cy="1809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Kroje</a:t>
            </a:r>
            <a:endParaRPr lang="sk-SK" dirty="0"/>
          </a:p>
        </p:txBody>
      </p:sp>
      <p:pic>
        <p:nvPicPr>
          <p:cNvPr id="4" name="Content Placeholder 3" descr="bystricka2.jpg"/>
          <p:cNvPicPr>
            <a:picLocks noGrp="1" noChangeAspect="1"/>
          </p:cNvPicPr>
          <p:nvPr>
            <p:ph idx="1"/>
          </p:nvPr>
        </p:nvPicPr>
        <p:blipFill>
          <a:blip r:embed="rId2" cstate="print"/>
          <a:stretch>
            <a:fillRect/>
          </a:stretch>
        </p:blipFill>
        <p:spPr>
          <a:xfrm rot="197118">
            <a:off x="0" y="1714488"/>
            <a:ext cx="5072098" cy="350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i_1218234.jpg"/>
          <p:cNvPicPr>
            <a:picLocks noChangeAspect="1"/>
          </p:cNvPicPr>
          <p:nvPr/>
        </p:nvPicPr>
        <p:blipFill>
          <a:blip r:embed="rId3" cstate="print"/>
          <a:stretch>
            <a:fillRect/>
          </a:stretch>
        </p:blipFill>
        <p:spPr>
          <a:xfrm rot="21418679">
            <a:off x="5500694" y="1357298"/>
            <a:ext cx="330041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Tradičné jedlá </a:t>
            </a:r>
            <a:endParaRPr lang="sk-SK" dirty="0"/>
          </a:p>
        </p:txBody>
      </p:sp>
      <p:sp>
        <p:nvSpPr>
          <p:cNvPr id="3" name="Content Placeholder 2"/>
          <p:cNvSpPr>
            <a:spLocks noGrp="1"/>
          </p:cNvSpPr>
          <p:nvPr>
            <p:ph idx="1"/>
          </p:nvPr>
        </p:nvSpPr>
        <p:spPr>
          <a:xfrm>
            <a:off x="457200" y="1600200"/>
            <a:ext cx="8472518" cy="4972072"/>
          </a:xfrm>
        </p:spPr>
        <p:txBody>
          <a:bodyPr>
            <a:normAutofit fontScale="25000" lnSpcReduction="20000"/>
          </a:bodyPr>
          <a:lstStyle/>
          <a:p>
            <a:r>
              <a:rPr lang="sk-SK" dirty="0" smtClean="0"/>
              <a:t>. </a:t>
            </a:r>
            <a:br>
              <a:rPr lang="sk-SK" dirty="0" smtClean="0"/>
            </a:br>
            <a:r>
              <a:rPr lang="sk-SK" sz="11200" dirty="0" smtClean="0"/>
              <a:t/>
            </a:r>
            <a:br>
              <a:rPr lang="sk-SK" sz="11200" dirty="0" smtClean="0"/>
            </a:br>
            <a:r>
              <a:rPr lang="sk-SK" sz="11200" dirty="0" smtClean="0"/>
              <a:t>Kacafrc </a:t>
            </a:r>
            <a:br>
              <a:rPr lang="sk-SK" sz="11200" dirty="0" smtClean="0"/>
            </a:br>
            <a:r>
              <a:rPr lang="sk-SK" sz="11200" dirty="0" smtClean="0"/>
              <a:t/>
            </a:r>
            <a:br>
              <a:rPr lang="sk-SK" sz="11200" dirty="0" smtClean="0"/>
            </a:br>
            <a:r>
              <a:rPr lang="sk-SK" sz="11200" dirty="0" smtClean="0"/>
              <a:t>Kačka údená</a:t>
            </a:r>
            <a:br>
              <a:rPr lang="sk-SK" sz="11200" dirty="0" smtClean="0"/>
            </a:br>
            <a:r>
              <a:rPr lang="sk-SK" sz="11200" dirty="0" smtClean="0"/>
              <a:t/>
            </a:r>
            <a:br>
              <a:rPr lang="sk-SK" sz="11200" dirty="0" smtClean="0"/>
            </a:br>
            <a:r>
              <a:rPr lang="sk-SK" sz="11200" dirty="0" smtClean="0"/>
              <a:t>Mrežovník rebarborový </a:t>
            </a:r>
            <a:br>
              <a:rPr lang="sk-SK" sz="11200" dirty="0" smtClean="0"/>
            </a:br>
            <a:r>
              <a:rPr lang="sk-SK" sz="11200" dirty="0" smtClean="0"/>
              <a:t/>
            </a:r>
            <a:br>
              <a:rPr lang="sk-SK" sz="11200" dirty="0" smtClean="0"/>
            </a:br>
            <a:r>
              <a:rPr lang="sk-SK" sz="11200" dirty="0" smtClean="0"/>
              <a:t>Smetisko </a:t>
            </a:r>
            <a:br>
              <a:rPr lang="sk-SK" sz="11200" dirty="0" smtClean="0"/>
            </a:br>
            <a:r>
              <a:rPr lang="sk-SK" sz="11200" dirty="0" smtClean="0"/>
              <a:t/>
            </a:r>
            <a:br>
              <a:rPr lang="sk-SK" sz="11200" dirty="0" smtClean="0"/>
            </a:br>
            <a:r>
              <a:rPr lang="sk-SK" sz="11200" dirty="0" smtClean="0"/>
              <a:t>Žihľavová polievka</a:t>
            </a:r>
            <a:br>
              <a:rPr lang="sk-SK" sz="11200" dirty="0" smtClean="0"/>
            </a:br>
            <a:r>
              <a:rPr lang="sk-SK" sz="11200" dirty="0" smtClean="0"/>
              <a:t/>
            </a:r>
            <a:br>
              <a:rPr lang="sk-SK" sz="11200" dirty="0" smtClean="0"/>
            </a:br>
            <a:r>
              <a:rPr lang="sk-SK" sz="11200" dirty="0" smtClean="0"/>
              <a:t/>
            </a:r>
            <a:br>
              <a:rPr lang="sk-SK" sz="11200" dirty="0" smtClean="0"/>
            </a:br>
            <a:endParaRPr lang="sk-SK" sz="11200" dirty="0" smtClean="0"/>
          </a:p>
          <a:p>
            <a:endParaRPr lang="sk-SK" sz="11200" dirty="0"/>
          </a:p>
        </p:txBody>
      </p:sp>
      <p:pic>
        <p:nvPicPr>
          <p:cNvPr id="4" name="Picture 3" descr="stredny-postup3790_1370686755.jpg"/>
          <p:cNvPicPr>
            <a:picLocks noChangeAspect="1"/>
          </p:cNvPicPr>
          <p:nvPr/>
        </p:nvPicPr>
        <p:blipFill>
          <a:blip r:embed="rId2" cstate="print"/>
          <a:stretch>
            <a:fillRect/>
          </a:stretch>
        </p:blipFill>
        <p:spPr>
          <a:xfrm rot="21335838">
            <a:off x="6715108" y="928670"/>
            <a:ext cx="2428892" cy="1716417"/>
          </a:xfrm>
          <a:prstGeom prst="rect">
            <a:avLst/>
          </a:prstGeom>
          <a:ln>
            <a:noFill/>
          </a:ln>
          <a:effectLst>
            <a:softEdge rad="112500"/>
          </a:effectLst>
        </p:spPr>
      </p:pic>
      <p:pic>
        <p:nvPicPr>
          <p:cNvPr id="5" name="Picture 4" descr="descarga.jpg"/>
          <p:cNvPicPr>
            <a:picLocks noChangeAspect="1"/>
          </p:cNvPicPr>
          <p:nvPr/>
        </p:nvPicPr>
        <p:blipFill>
          <a:blip r:embed="rId3" cstate="print"/>
          <a:stretch>
            <a:fillRect/>
          </a:stretch>
        </p:blipFill>
        <p:spPr>
          <a:xfrm rot="599380">
            <a:off x="6953408" y="3382613"/>
            <a:ext cx="2071702" cy="1551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Content Placeholder 3" descr="512_polievka_dreamstime_xs_13602397.jpg"/>
          <p:cNvPicPr>
            <a:picLocks noChangeAspect="1"/>
          </p:cNvPicPr>
          <p:nvPr/>
        </p:nvPicPr>
        <p:blipFill>
          <a:blip r:embed="rId4" cstate="print"/>
          <a:stretch>
            <a:fillRect/>
          </a:stretch>
        </p:blipFill>
        <p:spPr>
          <a:xfrm rot="311121">
            <a:off x="4214810" y="1428736"/>
            <a:ext cx="2357454" cy="1768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images.jpg"/>
          <p:cNvPicPr>
            <a:picLocks noChangeAspect="1"/>
          </p:cNvPicPr>
          <p:nvPr/>
        </p:nvPicPr>
        <p:blipFill>
          <a:blip r:embed="rId5" cstate="print"/>
          <a:stretch>
            <a:fillRect/>
          </a:stretch>
        </p:blipFill>
        <p:spPr>
          <a:xfrm rot="857970">
            <a:off x="4572000" y="4786322"/>
            <a:ext cx="1929194" cy="1445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pirohy.jpg"/>
          <p:cNvPicPr>
            <a:picLocks noChangeAspect="1"/>
          </p:cNvPicPr>
          <p:nvPr/>
        </p:nvPicPr>
        <p:blipFill>
          <a:blip r:embed="rId6" cstate="print"/>
          <a:stretch>
            <a:fillRect/>
          </a:stretch>
        </p:blipFill>
        <p:spPr>
          <a:xfrm rot="464193">
            <a:off x="4786314" y="3286124"/>
            <a:ext cx="1822808" cy="121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571472" y="1571612"/>
            <a:ext cx="8229600" cy="4525963"/>
          </a:xfrm>
        </p:spPr>
        <p:txBody>
          <a:bodyPr/>
          <a:lstStyle/>
          <a:p>
            <a:r>
              <a:rPr lang="sk-SK" b="1" dirty="0"/>
              <a:t>Turiec</a:t>
            </a:r>
            <a:r>
              <a:rPr lang="sk-SK" dirty="0"/>
              <a:t> je jeden zo slovenských regiónov a regiónov cestovného ruchu </a:t>
            </a:r>
            <a:r>
              <a:rPr lang="sk-SK" dirty="0" smtClean="0"/>
              <a:t>celým </a:t>
            </a:r>
            <a:r>
              <a:rPr lang="sk-SK" dirty="0"/>
              <a:t>menom </a:t>
            </a:r>
            <a:r>
              <a:rPr lang="sk-SK" b="1" dirty="0"/>
              <a:t>Turčiansky región cestovného </a:t>
            </a:r>
            <a:r>
              <a:rPr lang="sk-SK" b="1" dirty="0" smtClean="0"/>
              <a:t>ruchu</a:t>
            </a:r>
            <a:r>
              <a:rPr lang="sk-SK" dirty="0" smtClean="0"/>
              <a:t>, </a:t>
            </a:r>
            <a:r>
              <a:rPr lang="sk-SK" dirty="0"/>
              <a:t>ktorý zahŕňa okresy Martin(Dolný Turiec) a Turčianske Teplice (Horný Turiec).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7143800" cy="5429288"/>
          </a:xfrm>
        </p:spPr>
        <p:txBody>
          <a:bodyPr>
            <a:normAutofit fontScale="62500" lnSpcReduction="20000"/>
          </a:bodyPr>
          <a:lstStyle/>
          <a:p>
            <a:pPr>
              <a:buNone/>
            </a:pPr>
            <a:r>
              <a:rPr lang="sk-SK" sz="3700" dirty="0" smtClean="0"/>
              <a:t/>
            </a:r>
            <a:br>
              <a:rPr lang="sk-SK" sz="3700" dirty="0" smtClean="0"/>
            </a:br>
            <a:r>
              <a:rPr lang="sk-SK" sz="3700" dirty="0" smtClean="0"/>
              <a:t/>
            </a:r>
            <a:br>
              <a:rPr lang="sk-SK" sz="3700" dirty="0" smtClean="0"/>
            </a:br>
            <a:r>
              <a:rPr lang="sk-SK" sz="3700" dirty="0" smtClean="0"/>
              <a:t>Po stáročia sýtili gazdiné z turčianskeho vidieka svojich blízkych pokrmami, ktoré pripravovali z poľnohospodárskych plodín z vlastných polí, ovocím a zeleninou zo záhrad; okolité hory poskytli rozmanité lesné plody. </a:t>
            </a:r>
          </a:p>
          <a:p>
            <a:r>
              <a:rPr lang="sk-SK" sz="3700" dirty="0" smtClean="0"/>
              <a:t>Chovali sa ovce, v maštali </a:t>
            </a:r>
            <a:r>
              <a:rPr lang="sk-SK" sz="3700" i="1" dirty="0" smtClean="0"/>
              <a:t>mala</a:t>
            </a:r>
            <a:r>
              <a:rPr lang="sk-SK" sz="3700" dirty="0" smtClean="0"/>
              <a:t> každá gazdiná kravičku, v chlieviku prasiatko. </a:t>
            </a:r>
          </a:p>
          <a:p>
            <a:r>
              <a:rPr lang="sk-SK" sz="3700" dirty="0" smtClean="0"/>
              <a:t>Po dvoroch pobehovali sliepky, husi, kačky, chovali sa zajace. Kto ich nemal, chytal zajace v poli. </a:t>
            </a:r>
          </a:p>
          <a:p>
            <a:r>
              <a:rPr lang="sk-SK" sz="3700" dirty="0" smtClean="0"/>
              <a:t>Na jeseň sa naplnili stodoly, sypárne, komory, do súdkov solili bohatí gazdovia hovädzinu a baraninu, chudobní aspoň kozľacinu. </a:t>
            </a:r>
          </a:p>
          <a:p>
            <a:r>
              <a:rPr lang="sk-SK" sz="3700" dirty="0" smtClean="0"/>
              <a:t>Varil sa hustý slivkový lekvár, sušilo ovocie, do plátenných vrecúšok sa sypal mak, odkladali orechy. Bolo z čoho variť a piecť. </a:t>
            </a:r>
          </a:p>
          <a:p>
            <a:endParaRPr lang="sk-SK" sz="37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983179"/>
          </a:xfrm>
        </p:spPr>
        <p:txBody>
          <a:bodyPr>
            <a:normAutofit fontScale="92500" lnSpcReduction="20000"/>
          </a:bodyPr>
          <a:lstStyle/>
          <a:p>
            <a:r>
              <a:rPr lang="sk-SK" dirty="0" smtClean="0"/>
              <a:t>V piatky sa v katolíckych rodinách postili. Osobitá úcta a vážnosť prináležala chlebu. </a:t>
            </a:r>
          </a:p>
          <a:p>
            <a:r>
              <a:rPr lang="sk-SK" dirty="0" smtClean="0"/>
              <a:t>Pre ľudí bol božím darom, ktorý sa podomácky piekol raz do týždňa, zvyčajne v sobotu. </a:t>
            </a:r>
          </a:p>
          <a:p>
            <a:r>
              <a:rPr lang="sk-SK" dirty="0" smtClean="0"/>
              <a:t>Preto matky naučili svoje dcéry v prvom rade upiecť dobrý chlieb. </a:t>
            </a:r>
          </a:p>
          <a:p>
            <a:r>
              <a:rPr lang="sk-SK" dirty="0" smtClean="0"/>
              <a:t>Veď na stole, v pamäti, modlitbách i v myšlienkach ľudí mal chlebík čestné miesto po celé generácie. </a:t>
            </a:r>
            <a:br>
              <a:rPr lang="sk-SK" dirty="0" smtClean="0"/>
            </a:br>
            <a:r>
              <a:rPr lang="sk-SK" dirty="0" smtClean="0"/>
              <a:t/>
            </a:r>
            <a:br>
              <a:rPr lang="sk-SK" dirty="0" smtClean="0"/>
            </a:br>
            <a:r>
              <a:rPr lang="sk-SK" dirty="0" smtClean="0"/>
              <a:t/>
            </a:r>
            <a:br>
              <a:rPr lang="sk-SK" dirty="0" smtClean="0"/>
            </a:br>
            <a:endParaRPr lang="sk-SK" dirty="0" smtClean="0"/>
          </a:p>
          <a:p>
            <a:endParaRPr lang="sk-SK"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214422"/>
            <a:ext cx="8229600" cy="1143000"/>
          </a:xfrm>
        </p:spPr>
        <p:txBody>
          <a:bodyPr>
            <a:normAutofit fontScale="90000"/>
          </a:bodyPr>
          <a:lstStyle/>
          <a:p>
            <a:r>
              <a:rPr lang="sk-SK" dirty="0" smtClean="0"/>
              <a:t>Ďakujem za pozornosť</a:t>
            </a:r>
            <a:br>
              <a:rPr lang="sk-SK" dirty="0" smtClean="0"/>
            </a:br>
            <a:r>
              <a:rPr lang="sk-SK" dirty="0" smtClean="0"/>
              <a:t>Antalcová Kristína </a:t>
            </a:r>
            <a:endParaRPr lang="sk-SK" dirty="0"/>
          </a:p>
        </p:txBody>
      </p:sp>
      <p:sp>
        <p:nvSpPr>
          <p:cNvPr id="3" name="Content Placeholder 2"/>
          <p:cNvSpPr>
            <a:spLocks noGrp="1"/>
          </p:cNvSpPr>
          <p:nvPr>
            <p:ph idx="1"/>
          </p:nvPr>
        </p:nvSpPr>
        <p:spPr/>
        <p:txBody>
          <a:bodyPr>
            <a:normAutofit/>
          </a:bodyPr>
          <a:lstStyle/>
          <a:p>
            <a:r>
              <a:rPr lang="sk-SK" dirty="0" smtClean="0"/>
              <a:t/>
            </a:r>
            <a:br>
              <a:rPr lang="sk-SK" dirty="0" smtClean="0"/>
            </a:br>
            <a:endParaRPr lang="sk-SK"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472" y="714356"/>
            <a:ext cx="8229600" cy="1143000"/>
          </a:xfrm>
        </p:spPr>
        <p:txBody>
          <a:bodyPr>
            <a:normAutofit fontScale="90000"/>
          </a:bodyPr>
          <a:lstStyle/>
          <a:p>
            <a:r>
              <a:rPr lang="sk-SK" dirty="0" smtClean="0"/>
              <a:t>Okresy, mestá a obce v súčasnosti</a:t>
            </a:r>
            <a:br>
              <a:rPr lang="sk-SK" dirty="0" smtClean="0"/>
            </a:br>
            <a:endParaRPr lang="sk-SK" dirty="0"/>
          </a:p>
        </p:txBody>
      </p:sp>
      <p:sp>
        <p:nvSpPr>
          <p:cNvPr id="3" name="Zástupný symbol obsahu 2"/>
          <p:cNvSpPr>
            <a:spLocks noGrp="1"/>
          </p:cNvSpPr>
          <p:nvPr>
            <p:ph idx="1"/>
          </p:nvPr>
        </p:nvSpPr>
        <p:spPr>
          <a:xfrm>
            <a:off x="428596" y="1857364"/>
            <a:ext cx="8229600" cy="4525963"/>
          </a:xfrm>
        </p:spPr>
        <p:txBody>
          <a:bodyPr>
            <a:normAutofit fontScale="70000" lnSpcReduction="20000"/>
          </a:bodyPr>
          <a:lstStyle/>
          <a:p>
            <a:r>
              <a:rPr lang="sk-SK" b="1" dirty="0" smtClean="0"/>
              <a:t>Okres Martin</a:t>
            </a:r>
          </a:p>
          <a:p>
            <a:r>
              <a:rPr lang="sk-SK" dirty="0" smtClean="0"/>
              <a:t>Mestá: Martin, Vrútky</a:t>
            </a:r>
          </a:p>
          <a:p>
            <a:r>
              <a:rPr lang="sk-SK" dirty="0" smtClean="0"/>
              <a:t>Obce: </a:t>
            </a:r>
          </a:p>
          <a:p>
            <a:r>
              <a:rPr lang="sk-SK" dirty="0" smtClean="0"/>
              <a:t>Belá-Dulice ,  Benice, Blatnica, </a:t>
            </a:r>
            <a:r>
              <a:rPr lang="sk-SK" i="1" dirty="0" smtClean="0"/>
              <a:t>Bystrička</a:t>
            </a:r>
            <a:r>
              <a:rPr lang="sk-SK" dirty="0" smtClean="0"/>
              <a:t>, Ďanová, Diaková, Dolný Kalník, Dražkovce, Folkušová, Horný Kalník, Karlová, Kláštor pod Znievom ,Košťany nad Turcom, Krpeľany, Laskár, Ležiachov, Lipovec, Necpaly, Nolčovo, Podhradie, Príbovce, Rakovo, Ratkovo, Sklabiňa, Sklabinský  Podzámok, Slovany, Socovce, Sučany, Šútovo, Trebostovo, Trnovo, Turany, Turčianska Štiavnička, Turčianske Jaseno, Turčianske Kľačany, Turčiansky Ďur, Turčiansky Peter, Valča, Vrícko, Záborie, Žabokreky.</a:t>
            </a:r>
          </a:p>
          <a:p>
            <a:endParaRPr lang="sk-S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normAutofit/>
          </a:bodyPr>
          <a:lstStyle/>
          <a:p>
            <a:r>
              <a:rPr lang="sk-SK" b="1" dirty="0" smtClean="0"/>
              <a:t>Okres Turčianske Teplice</a:t>
            </a:r>
          </a:p>
          <a:p>
            <a:r>
              <a:rPr lang="sk-SK" dirty="0" smtClean="0"/>
              <a:t>Mestá: Turčianske Teplice</a:t>
            </a:r>
          </a:p>
          <a:p>
            <a:r>
              <a:rPr lang="sk-SK" dirty="0" smtClean="0"/>
              <a:t>Obce: </a:t>
            </a:r>
            <a:r>
              <a:rPr lang="sk-SK" sz="2800" dirty="0" smtClean="0"/>
              <a:t>Abramová, Blažovce, Bodorová, Borcová, Brieštie, Budiš, Čremošné, Dubové, Háj, Horná Štubňa, Ivančiná, Jasenovo, Jazernica, Kaľamenová ,Liešno, Malý Čepčín, Moškovec, Mošovce, Ondrašová, Rakša, Rudno, Sklené, Slovenské Pravno, Turček, Veľký Čepčín</a:t>
            </a:r>
          </a:p>
          <a:p>
            <a:endParaRPr lang="sk-SK"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Národné parky</a:t>
            </a:r>
            <a:endParaRPr lang="sk-SK" dirty="0"/>
          </a:p>
        </p:txBody>
      </p:sp>
      <p:sp>
        <p:nvSpPr>
          <p:cNvPr id="3" name="Zástupný symbol obsahu 2"/>
          <p:cNvSpPr>
            <a:spLocks noGrp="1"/>
          </p:cNvSpPr>
          <p:nvPr>
            <p:ph idx="1"/>
          </p:nvPr>
        </p:nvSpPr>
        <p:spPr>
          <a:xfrm>
            <a:off x="457200" y="1600200"/>
            <a:ext cx="5186370" cy="4525963"/>
          </a:xfrm>
        </p:spPr>
        <p:txBody>
          <a:bodyPr>
            <a:normAutofit/>
          </a:bodyPr>
          <a:lstStyle/>
          <a:p>
            <a:r>
              <a:rPr lang="sk-SK" dirty="0" smtClean="0"/>
              <a:t>Národný park Malá Fatra</a:t>
            </a:r>
          </a:p>
          <a:p>
            <a:pPr lvl="1"/>
            <a:r>
              <a:rPr lang="sk-SK" dirty="0" smtClean="0"/>
              <a:t>Šútovský vodopád </a:t>
            </a:r>
          </a:p>
          <a:p>
            <a:r>
              <a:rPr lang="sk-SK" dirty="0" smtClean="0"/>
              <a:t>Národný park Veľká Fatra</a:t>
            </a:r>
          </a:p>
          <a:p>
            <a:pPr lvl="1"/>
            <a:r>
              <a:rPr lang="sk-SK" dirty="0" smtClean="0"/>
              <a:t>vzácne archeologické nálezisko Jaskyňa Mažarná </a:t>
            </a:r>
          </a:p>
          <a:p>
            <a:r>
              <a:rPr lang="sk-SK" dirty="0" smtClean="0"/>
              <a:t>Doliny: Blatnická, </a:t>
            </a:r>
            <a:r>
              <a:rPr lang="sk-SK" dirty="0" err="1" smtClean="0"/>
              <a:t>Gaderská</a:t>
            </a:r>
            <a:r>
              <a:rPr lang="sk-SK" dirty="0" smtClean="0"/>
              <a:t>, </a:t>
            </a:r>
            <a:r>
              <a:rPr lang="sk-SK" dirty="0" err="1" smtClean="0"/>
              <a:t>Necpalská</a:t>
            </a:r>
            <a:r>
              <a:rPr lang="sk-SK" dirty="0" smtClean="0"/>
              <a:t> a </a:t>
            </a:r>
            <a:r>
              <a:rPr lang="sk-SK" dirty="0" err="1" smtClean="0"/>
              <a:t>Jasenská</a:t>
            </a:r>
            <a:endParaRPr lang="sk-SK" dirty="0" smtClean="0"/>
          </a:p>
          <a:p>
            <a:endParaRPr lang="sk-SK" dirty="0"/>
          </a:p>
        </p:txBody>
      </p:sp>
      <p:pic>
        <p:nvPicPr>
          <p:cNvPr id="4" name="Picture 3" descr="tSI_326166_m.jpg"/>
          <p:cNvPicPr>
            <a:picLocks noChangeAspect="1"/>
          </p:cNvPicPr>
          <p:nvPr/>
        </p:nvPicPr>
        <p:blipFill>
          <a:blip r:embed="rId2" cstate="print"/>
          <a:stretch>
            <a:fillRect/>
          </a:stretch>
        </p:blipFill>
        <p:spPr>
          <a:xfrm rot="20826736">
            <a:off x="5715008" y="4857760"/>
            <a:ext cx="2302688" cy="1727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sturovsky-vodopad_tasrap.jpg"/>
          <p:cNvPicPr>
            <a:picLocks noChangeAspect="1"/>
          </p:cNvPicPr>
          <p:nvPr/>
        </p:nvPicPr>
        <p:blipFill>
          <a:blip r:embed="rId3" cstate="print"/>
          <a:stretch>
            <a:fillRect/>
          </a:stretch>
        </p:blipFill>
        <p:spPr>
          <a:xfrm rot="427316">
            <a:off x="6786578" y="428604"/>
            <a:ext cx="1584249" cy="2302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8e4fe009684c163c00df4dd95c07cbd5.jpg"/>
          <p:cNvPicPr>
            <a:picLocks noChangeAspect="1"/>
          </p:cNvPicPr>
          <p:nvPr/>
        </p:nvPicPr>
        <p:blipFill>
          <a:blip r:embed="rId4" cstate="print"/>
          <a:stretch>
            <a:fillRect/>
          </a:stretch>
        </p:blipFill>
        <p:spPr>
          <a:xfrm rot="21205427">
            <a:off x="5460592" y="2713750"/>
            <a:ext cx="2591576" cy="1943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2" cstate="print"/>
          <a:stretch>
            <a:fillRect/>
          </a:stretch>
        </p:blipFill>
        <p:spPr>
          <a:xfrm>
            <a:off x="428596" y="2357430"/>
            <a:ext cx="3357586" cy="1787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gaderska.jpg"/>
          <p:cNvPicPr>
            <a:picLocks noChangeAspect="1"/>
          </p:cNvPicPr>
          <p:nvPr/>
        </p:nvPicPr>
        <p:blipFill>
          <a:blip r:embed="rId3" cstate="print"/>
          <a:stretch>
            <a:fillRect/>
          </a:stretch>
        </p:blipFill>
        <p:spPr>
          <a:xfrm>
            <a:off x="5857884" y="2357430"/>
            <a:ext cx="2786082" cy="1930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4 Blatnicka dolina 13.jpg"/>
          <p:cNvPicPr>
            <a:picLocks noChangeAspect="1"/>
          </p:cNvPicPr>
          <p:nvPr/>
        </p:nvPicPr>
        <p:blipFill>
          <a:blip r:embed="rId4" cstate="print"/>
          <a:stretch>
            <a:fillRect/>
          </a:stretch>
        </p:blipFill>
        <p:spPr>
          <a:xfrm>
            <a:off x="3286116" y="0"/>
            <a:ext cx="3071834" cy="2303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9fb49be811298e83823ce9db420e8de25290dc56_large.jpg"/>
          <p:cNvPicPr>
            <a:picLocks noChangeAspect="1"/>
          </p:cNvPicPr>
          <p:nvPr/>
        </p:nvPicPr>
        <p:blipFill>
          <a:blip r:embed="rId5" cstate="print"/>
          <a:stretch>
            <a:fillRect/>
          </a:stretch>
        </p:blipFill>
        <p:spPr>
          <a:xfrm>
            <a:off x="285720" y="4500570"/>
            <a:ext cx="3761365" cy="2011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jasenska.jpg"/>
          <p:cNvPicPr>
            <a:picLocks noChangeAspect="1"/>
          </p:cNvPicPr>
          <p:nvPr/>
        </p:nvPicPr>
        <p:blipFill>
          <a:blip r:embed="rId6" cstate="print"/>
          <a:stretch>
            <a:fillRect/>
          </a:stretch>
        </p:blipFill>
        <p:spPr>
          <a:xfrm>
            <a:off x="5643570" y="4643446"/>
            <a:ext cx="3189938" cy="2017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Hrady a Pamiatky</a:t>
            </a:r>
            <a:endParaRPr lang="sk-SK" dirty="0"/>
          </a:p>
        </p:txBody>
      </p:sp>
      <p:sp>
        <p:nvSpPr>
          <p:cNvPr id="3" name="Zástupný symbol obsahu 2"/>
          <p:cNvSpPr>
            <a:spLocks noGrp="1"/>
          </p:cNvSpPr>
          <p:nvPr>
            <p:ph idx="1"/>
          </p:nvPr>
        </p:nvSpPr>
        <p:spPr>
          <a:xfrm>
            <a:off x="457200" y="1600200"/>
            <a:ext cx="4900618" cy="4525963"/>
          </a:xfrm>
        </p:spPr>
        <p:txBody>
          <a:bodyPr>
            <a:normAutofit fontScale="92500" lnSpcReduction="10000"/>
          </a:bodyPr>
          <a:lstStyle/>
          <a:p>
            <a:r>
              <a:rPr lang="sk-SK" dirty="0" smtClean="0"/>
              <a:t>Blatnický hrad</a:t>
            </a:r>
          </a:p>
          <a:p>
            <a:r>
              <a:rPr lang="sk-SK" dirty="0" smtClean="0"/>
              <a:t>Sklabinský hrad (r. 1944 v ruinách - vypálený Nemcami)</a:t>
            </a:r>
          </a:p>
          <a:p>
            <a:r>
              <a:rPr lang="sk-SK" dirty="0" err="1" smtClean="0"/>
              <a:t>Znievsky</a:t>
            </a:r>
            <a:r>
              <a:rPr lang="sk-SK" dirty="0" smtClean="0"/>
              <a:t> hrad</a:t>
            </a:r>
          </a:p>
          <a:p>
            <a:r>
              <a:rPr lang="sk-SK" dirty="0" smtClean="0"/>
              <a:t>anglický park a kaštieľ v Turčianskej Štiavničke</a:t>
            </a:r>
          </a:p>
          <a:p>
            <a:r>
              <a:rPr lang="sk-SK" dirty="0" smtClean="0"/>
              <a:t>kaštieľ s anglickým parkom v Mošovciach</a:t>
            </a:r>
          </a:p>
          <a:p>
            <a:endParaRPr lang="sk-S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klabinsky-hrad-1.jpg"/>
          <p:cNvPicPr>
            <a:picLocks noGrp="1" noChangeAspect="1"/>
          </p:cNvPicPr>
          <p:nvPr>
            <p:ph idx="1"/>
          </p:nvPr>
        </p:nvPicPr>
        <p:blipFill>
          <a:blip r:embed="rId2" cstate="print"/>
          <a:stretch>
            <a:fillRect/>
          </a:stretch>
        </p:blipFill>
        <p:spPr>
          <a:xfrm>
            <a:off x="4572000" y="785794"/>
            <a:ext cx="4104203" cy="2150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270px-Znievsky_hrad.jpg"/>
          <p:cNvPicPr>
            <a:picLocks noChangeAspect="1"/>
          </p:cNvPicPr>
          <p:nvPr/>
        </p:nvPicPr>
        <p:blipFill>
          <a:blip r:embed="rId3" cstate="print"/>
          <a:stretch>
            <a:fillRect/>
          </a:stretch>
        </p:blipFill>
        <p:spPr>
          <a:xfrm>
            <a:off x="571472" y="3643314"/>
            <a:ext cx="3524016" cy="2649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images.jpg"/>
          <p:cNvPicPr>
            <a:picLocks noChangeAspect="1"/>
          </p:cNvPicPr>
          <p:nvPr/>
        </p:nvPicPr>
        <p:blipFill>
          <a:blip r:embed="rId4" cstate="print"/>
          <a:stretch>
            <a:fillRect/>
          </a:stretch>
        </p:blipFill>
        <p:spPr>
          <a:xfrm>
            <a:off x="642910" y="642918"/>
            <a:ext cx="3005861"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w_attraction_501_1_Kastiel_v_Turcianskej_Stiavnicke-02.jpg"/>
          <p:cNvPicPr>
            <a:picLocks noChangeAspect="1"/>
          </p:cNvPicPr>
          <p:nvPr/>
        </p:nvPicPr>
        <p:blipFill>
          <a:blip r:embed="rId5" cstate="print"/>
          <a:stretch>
            <a:fillRect/>
          </a:stretch>
        </p:blipFill>
        <p:spPr>
          <a:xfrm>
            <a:off x="4929190" y="3857628"/>
            <a:ext cx="3312380" cy="2484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Zvyky, Tradície</a:t>
            </a:r>
            <a:endParaRPr lang="sk-SK" dirty="0"/>
          </a:p>
        </p:txBody>
      </p:sp>
      <p:sp>
        <p:nvSpPr>
          <p:cNvPr id="3" name="Zástupný symbol obsahu 2"/>
          <p:cNvSpPr>
            <a:spLocks noGrp="1"/>
          </p:cNvSpPr>
          <p:nvPr>
            <p:ph idx="1"/>
          </p:nvPr>
        </p:nvSpPr>
        <p:spPr>
          <a:xfrm>
            <a:off x="457200" y="1600200"/>
            <a:ext cx="4686304" cy="4525963"/>
          </a:xfrm>
        </p:spPr>
        <p:txBody>
          <a:bodyPr>
            <a:normAutofit fontScale="85000" lnSpcReduction="20000"/>
          </a:bodyPr>
          <a:lstStyle/>
          <a:p>
            <a:r>
              <a:rPr lang="sk-SK" dirty="0"/>
              <a:t>Ľudia mali tradície a obyčaje v krvi a ich dodržiavanie odovzdávali z generácie na generáciu. </a:t>
            </a:r>
            <a:endParaRPr lang="sk-SK" dirty="0" smtClean="0"/>
          </a:p>
          <a:p>
            <a:r>
              <a:rPr lang="sk-SK" dirty="0" smtClean="0"/>
              <a:t>Páračky </a:t>
            </a:r>
            <a:r>
              <a:rPr lang="sk-SK" dirty="0"/>
              <a:t>peria, priadky, predvianočné obdobie, Vianoce, Nový rok, Traja králi, fašiangy, pôst, veľkonočné obdobie, jánske ohne, žatva, </a:t>
            </a:r>
            <a:r>
              <a:rPr lang="sk-SK" dirty="0" smtClean="0"/>
              <a:t>Všech svätých </a:t>
            </a:r>
            <a:r>
              <a:rPr lang="sk-SK" dirty="0"/>
              <a:t>a ďalšie obdobia. </a:t>
            </a:r>
            <a:r>
              <a:rPr lang="sk-SK" dirty="0" smtClean="0"/>
              <a:t/>
            </a:r>
            <a:br>
              <a:rPr lang="sk-SK" dirty="0" smtClean="0"/>
            </a:br>
            <a:endParaRPr lang="sk-SK" dirty="0"/>
          </a:p>
        </p:txBody>
      </p:sp>
      <p:sp>
        <p:nvSpPr>
          <p:cNvPr id="14338" name="AutoShape 2" descr="data:image/jpeg;base64,/9j/4AAQSkZJRgABAQAAAQABAAD/2wCEAAkGBhQSERUUEhQVFRUVGBcYFxgXFxcWFxgWFxkVFxYYFxUXHSYeFxokHhUVHy8gJCcpLCwsGh4xNTAqNSYrLCkBCQoKDgwOFA8PFCkYFBgpKSkpKSkpKSkpNSkpKSkpKSk1KSkpKTUpLCkpKSkpKSkpKSkpKSkpKSkpKSkpKSkpKf/AABEIAMEBBQMBIgACEQEDEQH/xAAcAAABBQEBAQAAAAAAAAAAAAAFAgMEBgcAAQj/xABHEAACAQIEAwUFBQUFBwMFAAABAhEAAwQSITEFQVEGImFxgRMykaGxB0LB0fAUI1JicjNzkqKyFVOCwtLh8RY0wyQ1Q0ST/8QAFwEBAQEBAAAAAAAAAAAAAAAAAAECA//EABoRAQEBAQEBAQAAAAAAAAAAAAABETECIRL/2gAMAwEAAhEDEQA/AEcM7KMGXQFTzHLrIq/WMOFUADQCovDrUAUSArMga9mKQ9SFXWuuKelXBBZvCvC/hT5HhXkCmCL7QdKUHFO+zXxpJtDrTBystP2svWo+UdRSsvSmCaqjlS1sCmcLuamqKYIVxBJ0rxUpd49414prOBJWmLy6j9dKfc0Nx/GLNt0S5cVXcwqk6knbbafGmCQqj6fQUtQJpFs04o1pgkotOBaRbpwUHezrhailTSqsCMtdkpwCvQKuBrJXot05lpQFMDXsq99jTwFe5aYGhZpQtU8BSgtUNrbpwW6WopUVMDJSupwivagrmEGlS1NRbQp4PVgetb07cqMj14+Jqh0mmrY1pk44c9KcsvJHlQPlabZB0pykMtAzdsiNqeWwMp8vwpLLpT6e76fhQMYb3yKJKtQMPb/efGiaigF4od80gGnccO+fT6UyBWQljVF7dXrlvEYd7eWZgSokknLBY6xDbeM1emFVztRwR77WCg9y4C2uyypJ/wAvzqAvhDof11qSp1qHh2iRz3+Jb8jUkGgmJTgNNWzToNAqlikCnFrUHoFexShXhqjq9FJpa0ClFKppr4G9NnHDkCaCUBSgKj4fE5idIqQGoHFr00mvQ1Ak17SSRXVkV62adppFp6KsHk0zep01Hv8AQD8hVEZtacwzlDJ259KYxOIS2Mz6dOrHoBUHCYtrtwTtyUa/+TQWy0wZZExXG3UlbUCBXoWgiG3T1pNPSo1/jNhTBcD4x8anYK8rrKMGHgZoGbFrv0QyUxbXvjyqZloBHEF7/oKjEVO4kve9KhkVkMlqbdulCOJ9rsPZQXC5K5isAHcaGQdaG2PtIwLEj2pWObKwB8QddKgiWuJv/tW4k91reWP6AHB/zv8AGrfYeQKrX+yc2NXFIVNs2twZliFUR1BAmasOHMRQELZp4GmENdexIRSzaAb0EkGnloLZ46twdwMD0dSjf4W1pL4gncmtaD4avC1CuF4jvFeon4VNvXopofmh/GO0VrChTczFnJCKgzMxAk+AA6kgaipNu7NBO02S3F+5MIjqIXNDMVgwNdgaaFYftPbuEAk22bQK8D4GSpPrU9rvP9TWQ8d44rZQJ1UNJIAIOoPePOi3Y7twFixiW0//ABufHZHPLwPoeVZGm4R9f160RtnWgti7rRK1e1FUECaaa5Sc9dM1dHqtXUma9rIFqtLy17TeZumlbDd69rA1P0oZjeKhJVTncbidAf5yPd8t/CgHGu0a+0ZReKIZkqmbNHKQwIG/QVVk7Uiy2XU2yY55l6mDPwk+FZ0WXGXjBLnMx3Ow8gOQp/s7i4uCNSPnFAMbxIMAQQZ2I2261ZOwGBOl0yZLKOvjpHXxoL6rSAdpoH2q4wbKQNMwo7M8j+utUft/cm6qNtkkeB1n8PlWqKji+IF+dJ4Hxy9Yvo6NswkHZlO4IobxDG5dP1pSuFfvXtqPedgoHOSR8PWsjfLTd4eX4VOioFkar6USitAXxEd4eVQlNE+IJqKHuvTes0ZV2+4HdvPugVZyDmNddhVDx/Z24ktoR0G4ArWu31xlxCKogRrtBB12iZ9RVDbFG5c/lzEDbXlrofqKguf2du3+z7WbkXA/pDmPxqy+2g0H7P4RrGFt23PeUfCSSF9AYp65e7wjrQHLd8UnH4xbaG4+qp3jAnQeFQ0enbwJtsBuVYDzIMUFK452lzYgm1MoQJkRz/IzVg4NxkX7ebZhow6N+XSs5sWCmcCSddSI57H/AL15wXjrYe6WglTo4HT+KOooNZwd6HHqPjRR9aq3DceLltHQ7iQfWaN8I4p7e0tzKVOoZTurqYYeInY8xFARw4gVA7T2s2FuSpcAZso5ga1Mw51NPnWqMN46wGJNwIAjW7ZSJAgIoETvtQLGtJObn9K0ftn2SeV9igZVBhRGYLM7HWAT16VUF7C46+xHsvZqNCXYLMaTAk/KoLt2S7Ri5YsywNxFyuNyYJXXxIAM1bMFxLPdyrqAJJA0Hh9KofBexhwaMb14AECXAARDMaltSNtZHPSrJ2b49YB1vWmZjAymJjT3W7w+njQXRXpYNMW7oIERHhToNA5XUma8oI6LO1La3S7VuBTuWtij2+wgMm42UawEiYPUsD8I9aC8c+zVSpNlyW17r5YPhKhcvnrWl3Nj4TUV7Qg+H6NTBROxXZG37D2eLw7oyuxDFiJHd07p2kH569b1hMBbtgLbAVeSjl5c99aQ8DUnSoeIxxMC2Qesjl4UBcPBhiFETOYTMzqOn/is07b9q7drF3UC5vaC3mfoBbKgR6z8OtRu299heHs2ylgGIGhLhmA73hGgJ05AVWVuZsQtzGKTbvymb3SrLoG0Hh9elS0Rr+KDa7yat32adnTfxCXIIS0wdieZB7qjxJHwFQB2Dt+1IW8wAAYrAkzm06DbeKRwXiWIwuIu4a00sRNvMSIgbLBgGJ8DGtBunMUSFZv2E7ZPiCbOI/tU+8RlJiZVh/HoTpvrppJ0ZG0rQYxiTFAr3EbTK5W4rBJzZWBiBJEiifGsQyropYc43HkNz+tqzXEcAY3nuXCBaAPs7ajKrZl7zuoEDSRHgJrNEDHcYGNt27ocC6qGV+9oSAyg76ATG01SsTxT9naTDtnDZdgYMmfOpnY/AjEW8TmnMqyhkwCFbcDQjReVK45wBcLgpvIrXmMZlJ0ZpK68wADsIJ+NQGb/AG5xFwLdtYUm1llu7cY7/wAYAGw6HeinDuOJiFVl0MjMp3U+Ne9jk9lgLbER3M0dSenjNT+FcGt27YVbeWTM/ekc2begJI1TM4AEmPz6CoN5QoGuvT51S+0F/E4nFpbw8j9nILEmFDHKZPiI84nlQSO2nCSk3bUNmPuAazqSRG+vhzqo4Ps3jMRotsqp3ZhkX4nU+QFaylgshLwSRBI0k845geFSrGBhYkx49KDPcPxLD8OC4e41y8y6vk90MfuwSJEQf1FWHsh2tsXu4CysB3Qwju6bakadaDdo+wF3EYu49tkVGIMsdc0AGAATyqPZ7A3cLct3Uui4QwDLlyypgMAZ1ME79KDU7d2NaZxdwtO4UbwSJ67VFwThcqCT4nlOoGlSsVb7hA0J5+e/40EW5ZAss2olSJmWgjQZjrzFSltnujwk+QHP1ivLqg5E5HU+Qj8qdutAmDLfJRsKAJ204a1/BvatAl2y5BIElWDRJ05GqTg/swxbge0e1ajqzXG9csDpz5VpTScrbAAk+ZEAD41LiNTvyHTrQVjhGBxWEWLlxbqiIYSDHR1M/Gat+AxguLPx86g4pO5B5hvSQf8AtQ7g/EMjCfdaJ/OgtBNdSRXtA8gpVeLXjLWxHZpLL4z8abuLz6GnCAG33rm5+NAMtLm7ra5dvEcqdv4hACDufP68qYxGIW1IBGY6dYqp9oO0XsQMursYEzGsjXQ77a/hWdB3FYG1cA9pbRtNCVBIB319ap3bnhKNgj7MR7AAiOQUkMPgTRfgfaUYi3DCLibjYMB95fD6V7xBFOfTuupDDxO59agrXZTDW7rHEhybhRAwnQMQA0jfcUO7U4j2OOw94ayBmH9JKsPPWoHZnFthca9k7Esh811BHoPnUntky3blvI6yhedRoDkYGOeubTwqjQcFgrf7SmIBObKDA0k7Bj6QPGB0irxiOJD2WZTECTOkRvJ6Vhd7thcXKLTZQoCzGpjx3qLjO2V+6q27twssgHkYJ16aiBEzQbkMaWBZ4JMZYPLrppQ7jN4G2x5hHn/CYqudleH4lFj2n7kqGtkqcgzE5u6e+GgeWvOnOIcWW812zYl7i2nB8WIIAHL3tKgAfZthAuFLb+0DT/iyR8qc+07CscMCASFdSdDsA4J8taj4jiYwmG/Y8OAVWA9w6l7m7FRyXNMDXSKs54ez4TDKytdN0AXPaEv3biFtYiFEkbiBFA1geLW/Z2bjMoQrodhJy5dOWmansdx+3aLq6sHVoUbhxoQVI0186rdrsrfw9vE2yHClS1tUi8Cc4MWz7yGBB594ab1WMO/7hWETsdTm0JAmDOkdB4UGkYCzcYm/eJBI7trpMATPM6aUVeyBrlGZomOZ2BJ5wAPhVc4H2qW9h7ec/vEIDTucvut4yI9ZoqvGVNvNsQunmdB+FAXW3CifP8amezhQBvTLDZfIfnT2Nx1u3bzXHVATEsQPSTQR/YgaDzJO9RBYDMw3ggeA0kk+hp5MQrjMrBhyIIIPkRoaFft1tb7agFgZ1ickBTp5x5eVASwid0kaSW8wQzEVI4jdIBIOqrqBzYiAPjUXB8SQECQS2x3EgSdR5H4U7mnIP4mzeg7w+g+NA9hLU3QP4Vg/Kae4hfB7qgEjadB8elN4e5lDMN2n0A0/A0IwXEs124QZUQc/U9F/lIBoDlm1lUC4QW1Omw1MQPAaTXXLwXcan4+FMHEAsYIY6QJ10nUzyplroU5nOZzqANh4+AoH79yfOqwtyGI/mP1NCe2PaG9h1Fy25ENzAIuM5JIg7gActqox7c4jMSMgkkxBMSZiZqj6Gwl2UU9QPpXtYpY+13GKoULYgaDuN/1V1QbmmKU+66HyYVzseUfI1lZ4sfGf6VP1FR73En5D/Kw+axSUafemdj8Kg4m4eblNNiCZ6baiswxPF2219HcfVqD8U4xcslPZOyHKSSrHXMx366Ku9UabxHHoiklkAHOfrpVcw9lbzm6WkEQuVgRlI2K8iJ+LGs44j2gxF4Zbl1mXpoB6gAT607wHiNy0wAMI/XbQkT4azQXzE2whkGCNiuhmh2K7RXRpKtPOIPy0+RqMOPqwi53fPYjbTrQ3EcVtn3QTUC7lu1dcvcuXLbtu2RbgOkfdykfA14/ZQtraxOHceLMh9VKmKiviVIFRnxAoDuF7DNu1+0R0XNv5lfwqWvDMLaELF66DOc/2aQdMqgwzc9SfwquC+pHX0q19kuBvfKvc7tkGNTBcr91RzE7nwNBDxi4i/dX2Vy47tMmScsbnMT3etXbhHZm1Ztv7ZgHuaM1tmzMJBILGCAegiieJsERkyqi7jYkdBrA9a7DnKoJhidQu+m+h5aUDnCOGYexratKA25aWPd00zTGvSjDXwQSDEDYfr0qIqgjUgLAgHf16UNxmLCHTMwHMCRrtEc6CVxDGMIUHUdRp8OY2rPsb2HCm5cw13OzMYtFAog6sJnSDtA0+dXa5iEkMVuFhtKOYnwUQPOo1245uEoCAdSCkSQIEkkGJA5HwoKJe7HYi17M5H9pcJAFvvZSNe9yE+PSotzHX0lWf3GAIZdmVpAJA6itMwGMvlwGWFPvEx6wOnlRG3h7RYZrSkhs0lRo3I6899aCicF7aYq/ft2ptAs2+XoCW0neAY8aZ7UdpjeYpbebYGqOArqx0LLpLR4HWrstiwlxnS2mZ2Jd9JJI69PDbWhHE8BhS6n2Yle8CGGQEEHvS3yiN6AItlMFZBsPcuZwWD+0yrmA/3WYaaGZFV7inaW/dBLFFC6gKqKJOk6an41c8abLTK2ss5iQVBmdCCokGYqpcT4PcIbJk1ke+duXLnQCLXaO4WU5mEEHQ6NEaN1206Vdbf2ma5jYPulRDjSY193wqif8Ap9kIL3bK+bEn4AU5dw4C6XlYwfdRzr5/jQW/iH2jsysq28gYR78kDLHTeZM+NVnhXHmwoIssQp3DEss9cu0+lBbZuXJygmImPEgD5kU5b4ReYqBbbvGAYMGTH4VQVtdsLqvmzHU/A7yOnlzond+1C4QB7FT1JYjMesAaUP4X2DvXlLGEESJO/SPz8ar37GQWB0ZSQVO8jcUB7jnag472VtrYTKxPdaZkRzGlHux3Ya1ffNcUlF3BJgnppVCwP9ovmK+gOyGGyYa3pBIk+utA0v2f4Af/AK1v/N+ddVkArqgz+1w+0TDYhP8A+DNynnPLWnL/AAjDKJbE2QP7ifkBNAzxWYiROZtd9YPLwIobc4rmtlunInmCD+NIDeJ7KYS8spirWskTZKyBvGoJ3FV/ivZmxJKYk9APYPAA0iSdhG9GuzIZsSoVZQBiwbVcoRgCV2OuUCRWk3MMAoKqBOmgA0PLTltQfPuN7LYhFLi27WxqW9myADrDDbx1q8djrGBvYRbdyyHv2h3swysQ7M4KZWhl1iTr4VesZam3cO/dBg+RkGsX4vhXwr2ntsQGBynbRXlf8rKKoM9p8JbGq21QAQANJAH8IjTx+tVrAWVZVJG8g6nfWDWg4jhiY/Dl8OQLjCGRidCNwDy5eFUY4NsOBbvIyOCdCDqJ3BGhHiKBf+yw2oJ21E6j5U2nD16Hbrz51Jw3EVDZp2PQ6zvNFEsK8FGBB8dv1FQI7J8MDXw2UQoJ2mGG35/CtAs3iGXf9E0G7NYP2YPiTrVhtDaP1yoPWvtGsHUTKgzInnTyuNBlSOXdA5eFLS3oaWbe1A1Yx4kCEUsCYGmxA/5hQZu0bNee2uWULctYBiaj9qcX7C/hSNAxdT5MUX6kH0ql43EXreMuN3veaQpygKSQQPGNaC+3+OuI8+gqFi+0uUSbig/1KDVcxPAmdQxuNLLmyFgx+MkcxsIoLfwLKwCaDYzJPjERQWzGdsVjS6SfDMfoKi3+1wI0FxtwREctzJ2/KhuFwKqMzKh/hUwMzcgCRS7vD1Q5wmupBLMYJnSAAMoJNA1ie2TwYt8t2J+kVAbtFfuCBkA8AT9ZqY1lbwnZxvpE+Wuo8ajph/ZLJGuygiPlQN3Df2LMdBJBCjXoYHhNRsXg2IkOXExMzrRJsgWCAfGDEnUnbSTPyFNh3t94iVaOfWOR9077b0AzAYAs0Hl8Kc4gygSoiBC66Qd29ZmpV66sZbe7+8eg6eW9BsVdnxE6eQmPqKCXwDFm3dB69346jbxir1wR3azmkn2FwiOqySPgr/KqFwzCs0suyFCT5uoFa1wjAC1bA/iIY+Mx+FA/b7jiIy3NU6B9yngDqR6jpVU7bcBDAYyyuoOW+oGogwWI6jY+EGrPgsOGtPZnW0xVTzA0e2R4gED0pYuFCLhjI4yXxyDDRbn/ACnwIP3aDFk0g/eDLA850+la/wBg+0wyizcb+7J8fu/lVB7WdnThMX3R+7cl06D+X0PypnBX4yjnEj0oN/BrqrXZPtCLtmLjDOkAknccj8j8K9oMvZzlXqCwPLmgqMXi268x+II+oFSMYsBh4Mf9NRkEueYZW/Aj5k0F++zTDH2GIvEa/wBkvkO+f9SfCtAKd0A8iB8BQjshwr2PD7Sndwrt5uQ30yj0o5l+v1mgF307pH8SH5fo1lHbLhzXbtmwmyWmfrlQQvITEIOR3ny13GW+4PEEfFTVc4Bw9Gu3yRLD2dqZJIATOQGOu76+XhQZJwziV7DXP3Z2bUfWY2itQwHG8Nj7QW6qkkxDARmmND90nl15HcAJx/7MQh9pZBeNchOp6R1O2n1qsWHNltf3euumhmQQV2YGIIM7GgtmN+z9UYm0J5hH1IjfI094HTfUetVe5wQ23MgwNGXYqddY5A1a+DdqwVVC6MNghfKQR/ubjaqf5H7vRlGlWazat4gGdWWVJjK66aqw3RvAyOYkRQULDYAG3mslvaATuEzCTtlO8RPmDVhw1m8oXJcZsx5kHKJHeh5nUj9RTOL7MvhWFy0C1tZLj7w31IG4jpyqfhcarA9Ao56eY68taBt+PXrbi2+Qs0hRlbWBJgggba1MXjtwRntqC2igMQWIiYkH9edeYe0tyBGo93b3dtPLapDsGBKwQmiyARK6yOnLWeVBSvtIx2c4YAFWIMqfeUs43+FM9qrITEXM2xIIHKTp6kxTv2hrGLwitqe5MeLiY6U19oWLT9q1gDKBqPEz9PKgi8PxbfcGqhpYZdVEQG01AkxB6+FE1xFq5BaEYanxjcg8/rVZ4djzbKlSZHWNR4x9aMYy17bvWlyAjcwB476AHb9EUHpLXbhIgIm0jQenWKi4q8zEKC0TEQZiR3tgNJiZO+1LOLKpkLID4Ea+cEnlQ67jDm0uSo3AUmf+IxFBOxGCWM1s5CupEwZMyRUSziA9yXM5dhGhI/U00/Ehp3SdJ1Ppy9edRv2tnbux4BVk+m5oJuOxIOpzGeSgn4Dl5716mKKg7AbQxHxg6zzpA4biHGqXCP5iV+TRSl7L3T7xVfUk/KgHsyg6Nq3dJOgAOnPlFD75GYxt+vyohj8HatPkuF2MTKwIPkd6Y4Tgg5Jb3V8tTVF67IcE/wDoXkQ13MRP8mi/Nas/AMRnsWz4AHzXTX4VSey+EtLjbTrjUckGLYDgywPck93c+sVecHb9jdZPu3DnTpOzr9D5UD9q1lv3P51RvUSp+gpw24cgjuuNR5aH5EfCnGSXHip9CpEf6jTzCQDzB/8AP1qABxfhYvWHsP79sEoTuV5Hxj8Kyw3DbbvD3ZBHjMEVs3EbcG28xkdZP8jEK4PoayftlaFvFXFjTQ+p0J+IJ9aBWH4+gHvR8a6qua6r+RdOJOPeHPT6n8KjcIwxuXbaT7zBP8RK/hXYlgdCd/qandi7WbiNhetxX+EOf9LVBuvsgFCjYQB5DQV4D9aVcOlNsYX4/jWhD4haBt5Tscs7+fLyoTwCwFN+BBN5j8FWI8IotjFzKu/3ZgxUHDNla8de7eEztlIA08N6gIm3Iqo9r+zKOrXCO6QTcgSVP+9Uc4+8vMCR3hrcDJ0FIuDlQfPvG8AbV72bKdMo7pAzj7rJuGB3nxB51a+FcSuWWOdoKxkKtLqn8BzCLijU5JIGuXLoamdsMOLDBANVk24AP7o6m2TyNtjoP4GUcqrlrDwc14hUnWTAMwYOmvhpUFhxn2ovbuqrWVCEAMwLbnTMoOmXnG+4nTUPjeK+wxRnRboJjkDOog7g703xHiNmzct3LUXAGMqwBBE99WU79OgOU6RQDtTxYX77OmiqxVP6RsfCYmPGqL9geLh007rBjGU5jqTJPOG3ouj9xAm+k8mnp6Hl0nfY552eZLxVVuezu8gZysw/hYaqeca+lW3BteF22l5SAXUyfAhtHG402k6VAK7Z2I4lh82svb56wGUfhSftDwhF5GUasIgCTpz8qY7VYgni1vqty2NfAg0Y7SqxvLcAkCVLbCYTSef4UFDSxeOy3P8ANU7CcMxDaZCZ2zED6miYxoBMlfiv/VXDjSj76gj+YH6A0DVnsjdJMlF6xL/gB86mDsYBGZ2Phovy1NIxXbpQAFIMcgrfUkA/Ch9ztwx0Csf+IIPgoFUHk7L2k1ZQemcmB/iMVPwyKg7o2/hGnyEfOqNd7WXfuqinrGY/4mmh2L4xeue/cY+unwpg0fFcQRNXZR5ss/8ANQrFcZRlc28zhBJyCY/4mMfAVQkRnYKAWZiAANSSdABRq7eu4G+bQfRYVxuuYhS+ngdJ6edMC7PETiZtG2uslW3ZZI58yYj4UY9nasWSbiBkEgpmPe0gAkAEEkzv16U9w7EpdtBlRLYGYH2akSxPPnPjyBB0p/FYqwjLav2fbI4gAPDBgymRIkyW8Nz40DXYPAYS7iDdUXFa1DC2xVlEkqCG94he7uNCRvWk4nBB0ykwRqp5gjYiq52P41gHd7eFteyaO8GUAuqwJDSS3WPWrgqiPKgD4S8WdQwhkzBvlBHgaJ5Ki43CnR195T8R0qXbeVkbb1AD7SXIwzjYgj0GZcx+BNYtxTHPfuvcczmYn0nQDwitp4yue03iG+lYfiLeV2X+FiPgYqwOWsOI1ryms5rqv0WwqjzBHQ/+AaPfZ5g83ErTfwpdPwUgf6zSLqoQIUT/ABAa/Gjn2e4gjEXcsNltt5jvJv6TUkGj3Br8KTfGnx+hpaX9g0BiNqcvH8foa0Bl0aW9eQmkY3DgLdPWD+H4U7i0JRYMEwPhr+FN8SPdqUP2H7inqB9KGce9qMPeazPtQhyQMxzeC8zvHjRHAWz7NAelO33CiIk9B+NBg3Bezl/EYkgZ+7JuXHzAB8u1xjuxJURqYMxpT3EcOzAyTbCNzAzK6gq4MEEDcc9uVW37Tsbftmz+8e2j5yfZnL3hlCDONeZJO8VU+DYa7ds3bzkvbVkR2JLtnI0eW6dxT0lfE1BVscgzn2fugCNCDA5mepk6daPYjgWHPDFxSuVvBvZspaQzA7KIkHLDb1A4rwkoMzRA7ogmTqdSDtoeVROG4G7iJtWhnIlwsgdAxUEiTAXx0oINm4VYMpIZSCCNwRqCK0Xsj20u4kjDXLed8pIuLAMJqcy7E+XwrP8AF4J7TtbuKVddGB5Hfl50Q7K9ov2LEC9kD91lImNGjUHrpVBbDWs/F7S3JM3RIMjTVo11GlXf7TUH7IYEARHLQQdOgqpWe0dq/wAQsX4ZQjMzA7gBWgSN9Yr37Q+1jX8ttRltHXxMaa9PKoKOWpNe1wNaHVwNekUtIjUfA0HToJ50gmvXIPWk1ILD2Vu27De3u2r1wJ7ptxlUmRmJ3npRe9wjD4+4WtXHtMe8RekEkjUhjo2up29arfALtw3PZoxCv745Zef5etaMuCGWGEjof+/r8KgCcLtrbtqlu7bfKxmHUON80K2hBIMbyCKgdqez+Id1uZJBXpDbnrGaZB+NWTHKgWCq5ekCB8o6/CveHcfu27RYnNaHdS24BUgbkGJAGw15bUEL7PuBpauNiLhINi0S4kQGY3FKkGNcq7TzB5ijfAvtGXE4n2HsiqsWFtg2Y6TGYRoCB6SPOoy8as3FZLwOHziGMlrLdJO4jltBFQuDdkUwuJS/Je0okFQLonk0jVeXLkaDRDTFxsiseUE+RrGu0vE793Hu1trhJeLUZpy7IFHj+NX7tD20TC27du6jNddFLAabFQxPSSHjTlQFLkvCAfdg+o1rHu0uD9libi76yD1/RmtVtdo7Ga3bRwLl8BhIIMMJHgNNPOs/7c4f96jDmpHwP/egq1dTmSuq6LziMRkXNEjptr4Ud+zTEhsU4UZWe0+k6Nqp57Hf50GvWgQVb9RRHsQCmNAtK2qOGaDtGwgeFa84NLxeKi4NAWA8YHgOvPWiWeVkcwTQw2TcIzAqw+9BgjbXxoo6gaeBFX1gHcSfKiH+F1ny1B+tN4jvZQfEH009POl8VtlrJ66fKvMEJysfvKJ8xv8ArwrAlqTELoOv5CuWwP11pw7UoGqIfEMDbuoVu20uLvldQwkc4NZR2w7bXLF18Lhkt27Fr92V9mCHkDPAMALqV08TNa5iDpVW7Qdh8Hfb2+JLJlHeIuZFP9RPoNCKlGU8YUtZVmzAZZWfvKSQrfIgmdxVewPEHs3A9tirLsRv41c+3XaWzeZLeHVRZsobatsWXKIAB2VYETruedUQKZikErimOe9cNy4xdiAMxiSFAAmPCoc0TfgznDm8AMimCc9vrEROYnUcqFkVRJwmKKGRzEHykH8BUvjF8OqEeP6+VDRtSmud2PGoG5r2aTFekVQqa7PSQa4Gg7NXTXlKFBbew3Dic94gkDuzyHMyeXKrbiMUBpPifL09Of3qyrDYprbZkZlYc1JB+Ior/wCqbp1fK06EwAxiPvD01ipRZcRfN1gin3tSdPdB+pgnf61J4nEKijbfwA5Dr97nQvgHFbbFmJAfUx0A2A6gQBvzqcCWcnn+oA28OdZEizaiTvy9eevx586DXsXcsYhRYum0Gmde4TB3XUakfOjt+5C93lz5nbWf8PPnVU4+CdR8fhHyjmaC/Lg7hwYxN9LVwsgchVNq4JE6OD3jtvFQON9nbJbNfFy0wAE3lLqI63VMEetTuzvaC/jcEVazooCZ1PdYjKIynnBnSrtxOxnUqdmBB8iIqjK+J8E9tiBiBesvkyELbZVGVPdUA7bdetMdrytz2cbgEkDlmgxPOldoeInEBbeUIqATAALMNCSRqBMwP0BdsOSJMgCBoAfUj3jpuamgcMDNdRI2q6gNXfe9fyqy/Z3/AO8H92/0Wva6rOjTH5+n1pF7cev4V1dVEXE/2Z8qicM/sx5n611dQEVr1q6uqiPiKq/2kf8AtF/vk/03K9rqDDOIc/195qiDnXV1SD1fdP6/gptq6upApdqSa6uqjznXprq6gTXV1dQdXorq6g6veXr+Brq6gdse+v8AUv4VfuEe/wCo+i11dWaHLe7eQ+gqv8U91vX8K6uoL19mX/2xv75v/jq6N7x8j9a6urProx/G/wBq39Tf6jSbPvN5D615XVBN4Vs3n+ddXV1dJw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340" name="AutoShape 4" descr="data:image/jpeg;base64,/9j/4AAQSkZJRgABAQAAAQABAAD/2wCEAAkGBhQSERUUEhQVFRUVGBcYFxgXFxcWFxgWFxkVFxYYFxUXHSYeFxokHhUVHy8gJCcpLCwsGh4xNTAqNSYrLCkBCQoKDgwOFA8PFCkYFBgpKSkpKSkpKSkpNSkpKSkpKSk1KSkpKTUpLCkpKSkpKSkpKSkpKSkpKSkpKSkpKSkpKf/AABEIAMEBBQMBIgACEQEDEQH/xAAcAAABBQEBAQAAAAAAAAAAAAAFAgMEBgcAAQj/xABHEAACAQIEAwUFBQUFBwMFAAABAhEAAwQSITEFQVEGImFxgRMykaGxB0LB0fAUI1JicjNzkqKyFVOCwtLh8RY0wyQ1Q0ST/8QAFwEBAQEBAAAAAAAAAAAAAAAAAAECA//EABoRAQEBAQEBAQAAAAAAAAAAAAABETECIRL/2gAMAwEAAhEDEQA/AEcM7KMGXQFTzHLrIq/WMOFUADQCovDrUAUSArMga9mKQ9SFXWuuKelXBBZvCvC/hT5HhXkCmCL7QdKUHFO+zXxpJtDrTBystP2svWo+UdRSsvSmCaqjlS1sCmcLuamqKYIVxBJ0rxUpd49414prOBJWmLy6j9dKfc0Nx/GLNt0S5cVXcwqk6knbbafGmCQqj6fQUtQJpFs04o1pgkotOBaRbpwUHezrhailTSqsCMtdkpwCvQKuBrJXot05lpQFMDXsq99jTwFe5aYGhZpQtU8BSgtUNrbpwW6WopUVMDJSupwivagrmEGlS1NRbQp4PVgetb07cqMj14+Jqh0mmrY1pk44c9KcsvJHlQPlabZB0pykMtAzdsiNqeWwMp8vwpLLpT6e76fhQMYb3yKJKtQMPb/efGiaigF4od80gGnccO+fT6UyBWQljVF7dXrlvEYd7eWZgSokknLBY6xDbeM1emFVztRwR77WCg9y4C2uyypJ/wAvzqAvhDof11qSp1qHh2iRz3+Jb8jUkGgmJTgNNWzToNAqlikCnFrUHoFexShXhqjq9FJpa0ClFKppr4G9NnHDkCaCUBSgKj4fE5idIqQGoHFr00mvQ1Ak17SSRXVkV62adppFp6KsHk0zep01Hv8AQD8hVEZtacwzlDJ259KYxOIS2Mz6dOrHoBUHCYtrtwTtyUa/+TQWy0wZZExXG3UlbUCBXoWgiG3T1pNPSo1/jNhTBcD4x8anYK8rrKMGHgZoGbFrv0QyUxbXvjyqZloBHEF7/oKjEVO4kve9KhkVkMlqbdulCOJ9rsPZQXC5K5isAHcaGQdaG2PtIwLEj2pWObKwB8QddKgiWuJv/tW4k91reWP6AHB/zv8AGrfYeQKrX+yc2NXFIVNs2twZliFUR1BAmasOHMRQELZp4GmENdexIRSzaAb0EkGnloLZ46twdwMD0dSjf4W1pL4gncmtaD4avC1CuF4jvFeon4VNvXopofmh/GO0VrChTczFnJCKgzMxAk+AA6kgaipNu7NBO02S3F+5MIjqIXNDMVgwNdgaaFYftPbuEAk22bQK8D4GSpPrU9rvP9TWQ8d44rZQJ1UNJIAIOoPePOi3Y7twFixiW0//ABufHZHPLwPoeVZGm4R9f160RtnWgti7rRK1e1FUECaaa5Sc9dM1dHqtXUma9rIFqtLy17TeZumlbDd69rA1P0oZjeKhJVTncbidAf5yPd8t/CgHGu0a+0ZReKIZkqmbNHKQwIG/QVVk7Uiy2XU2yY55l6mDPwk+FZ0WXGXjBLnMx3Ow8gOQp/s7i4uCNSPnFAMbxIMAQQZ2I2261ZOwGBOl0yZLKOvjpHXxoL6rSAdpoH2q4wbKQNMwo7M8j+utUft/cm6qNtkkeB1n8PlWqKji+IF+dJ4Hxy9Yvo6NswkHZlO4IobxDG5dP1pSuFfvXtqPedgoHOSR8PWsjfLTd4eX4VOioFkar6USitAXxEd4eVQlNE+IJqKHuvTes0ZV2+4HdvPugVZyDmNddhVDx/Z24ktoR0G4ArWu31xlxCKogRrtBB12iZ9RVDbFG5c/lzEDbXlrofqKguf2du3+z7WbkXA/pDmPxqy+2g0H7P4RrGFt23PeUfCSSF9AYp65e7wjrQHLd8UnH4xbaG4+qp3jAnQeFQ0enbwJtsBuVYDzIMUFK452lzYgm1MoQJkRz/IzVg4NxkX7ebZhow6N+XSs5sWCmcCSddSI57H/AL15wXjrYe6WglTo4HT+KOooNZwd6HHqPjRR9aq3DceLltHQ7iQfWaN8I4p7e0tzKVOoZTurqYYeInY8xFARw4gVA7T2s2FuSpcAZso5ga1Mw51NPnWqMN46wGJNwIAjW7ZSJAgIoETvtQLGtJObn9K0ftn2SeV9igZVBhRGYLM7HWAT16VUF7C46+xHsvZqNCXYLMaTAk/KoLt2S7Ri5YsywNxFyuNyYJXXxIAM1bMFxLPdyrqAJJA0Hh9KofBexhwaMb14AECXAARDMaltSNtZHPSrJ2b49YB1vWmZjAymJjT3W7w+njQXRXpYNMW7oIERHhToNA5XUma8oI6LO1La3S7VuBTuWtij2+wgMm42UawEiYPUsD8I9aC8c+zVSpNlyW17r5YPhKhcvnrWl3Nj4TUV7Qg+H6NTBROxXZG37D2eLw7oyuxDFiJHd07p2kH569b1hMBbtgLbAVeSjl5c99aQ8DUnSoeIxxMC2Qesjl4UBcPBhiFETOYTMzqOn/is07b9q7drF3UC5vaC3mfoBbKgR6z8OtRu299heHs2ylgGIGhLhmA73hGgJ05AVWVuZsQtzGKTbvymb3SrLoG0Hh9elS0Rr+KDa7yat32adnTfxCXIIS0wdieZB7qjxJHwFQB2Dt+1IW8wAAYrAkzm06DbeKRwXiWIwuIu4a00sRNvMSIgbLBgGJ8DGtBunMUSFZv2E7ZPiCbOI/tU+8RlJiZVh/HoTpvrppJ0ZG0rQYxiTFAr3EbTK5W4rBJzZWBiBJEiifGsQyropYc43HkNz+tqzXEcAY3nuXCBaAPs7ajKrZl7zuoEDSRHgJrNEDHcYGNt27ocC6qGV+9oSAyg76ATG01SsTxT9naTDtnDZdgYMmfOpnY/AjEW8TmnMqyhkwCFbcDQjReVK45wBcLgpvIrXmMZlJ0ZpK68wADsIJ+NQGb/AG5xFwLdtYUm1llu7cY7/wAYAGw6HeinDuOJiFVl0MjMp3U+Ne9jk9lgLbER3M0dSenjNT+FcGt27YVbeWTM/ekc2begJI1TM4AEmPz6CoN5QoGuvT51S+0F/E4nFpbw8j9nILEmFDHKZPiI84nlQSO2nCSk3bUNmPuAazqSRG+vhzqo4Ps3jMRotsqp3ZhkX4nU+QFaylgshLwSRBI0k845geFSrGBhYkx49KDPcPxLD8OC4e41y8y6vk90MfuwSJEQf1FWHsh2tsXu4CysB3Qwju6bakadaDdo+wF3EYu49tkVGIMsdc0AGAATyqPZ7A3cLct3Uui4QwDLlyypgMAZ1ME79KDU7d2NaZxdwtO4UbwSJ67VFwThcqCT4nlOoGlSsVb7hA0J5+e/40EW5ZAss2olSJmWgjQZjrzFSltnujwk+QHP1ivLqg5E5HU+Qj8qdutAmDLfJRsKAJ204a1/BvatAl2y5BIElWDRJ05GqTg/swxbge0e1ajqzXG9csDpz5VpTScrbAAk+ZEAD41LiNTvyHTrQVjhGBxWEWLlxbqiIYSDHR1M/Gat+AxguLPx86g4pO5B5hvSQf8AtQ7g/EMjCfdaJ/OgtBNdSRXtA8gpVeLXjLWxHZpLL4z8abuLz6GnCAG33rm5+NAMtLm7ra5dvEcqdv4hACDufP68qYxGIW1IBGY6dYqp9oO0XsQMursYEzGsjXQ77a/hWdB3FYG1cA9pbRtNCVBIB319ap3bnhKNgj7MR7AAiOQUkMPgTRfgfaUYi3DCLibjYMB95fD6V7xBFOfTuupDDxO59agrXZTDW7rHEhybhRAwnQMQA0jfcUO7U4j2OOw94ayBmH9JKsPPWoHZnFthca9k7Esh811BHoPnUntky3blvI6yhedRoDkYGOeubTwqjQcFgrf7SmIBObKDA0k7Bj6QPGB0irxiOJD2WZTECTOkRvJ6Vhd7thcXKLTZQoCzGpjx3qLjO2V+6q27twssgHkYJ16aiBEzQbkMaWBZ4JMZYPLrppQ7jN4G2x5hHn/CYqudleH4lFj2n7kqGtkqcgzE5u6e+GgeWvOnOIcWW812zYl7i2nB8WIIAHL3tKgAfZthAuFLb+0DT/iyR8qc+07CscMCASFdSdDsA4J8taj4jiYwmG/Y8OAVWA9w6l7m7FRyXNMDXSKs54ez4TDKytdN0AXPaEv3biFtYiFEkbiBFA1geLW/Z2bjMoQrodhJy5dOWmansdx+3aLq6sHVoUbhxoQVI0186rdrsrfw9vE2yHClS1tUi8Cc4MWz7yGBB594ab1WMO/7hWETsdTm0JAmDOkdB4UGkYCzcYm/eJBI7trpMATPM6aUVeyBrlGZomOZ2BJ5wAPhVc4H2qW9h7ec/vEIDTucvut4yI9ZoqvGVNvNsQunmdB+FAXW3CifP8amezhQBvTLDZfIfnT2Nx1u3bzXHVATEsQPSTQR/YgaDzJO9RBYDMw3ggeA0kk+hp5MQrjMrBhyIIIPkRoaFft1tb7agFgZ1ickBTp5x5eVASwid0kaSW8wQzEVI4jdIBIOqrqBzYiAPjUXB8SQECQS2x3EgSdR5H4U7mnIP4mzeg7w+g+NA9hLU3QP4Vg/Kae4hfB7qgEjadB8elN4e5lDMN2n0A0/A0IwXEs124QZUQc/U9F/lIBoDlm1lUC4QW1Omw1MQPAaTXXLwXcan4+FMHEAsYIY6QJ10nUzyplroU5nOZzqANh4+AoH79yfOqwtyGI/mP1NCe2PaG9h1Fy25ENzAIuM5JIg7gActqox7c4jMSMgkkxBMSZiZqj6Gwl2UU9QPpXtYpY+13GKoULYgaDuN/1V1QbmmKU+66HyYVzseUfI1lZ4sfGf6VP1FR73En5D/Kw+axSUafemdj8Kg4m4eblNNiCZ6baiswxPF2219HcfVqD8U4xcslPZOyHKSSrHXMx366Ku9UabxHHoiklkAHOfrpVcw9lbzm6WkEQuVgRlI2K8iJ+LGs44j2gxF4Zbl1mXpoB6gAT607wHiNy0wAMI/XbQkT4azQXzE2whkGCNiuhmh2K7RXRpKtPOIPy0+RqMOPqwi53fPYjbTrQ3EcVtn3QTUC7lu1dcvcuXLbtu2RbgOkfdykfA14/ZQtraxOHceLMh9VKmKiviVIFRnxAoDuF7DNu1+0R0XNv5lfwqWvDMLaELF66DOc/2aQdMqgwzc9SfwquC+pHX0q19kuBvfKvc7tkGNTBcr91RzE7nwNBDxi4i/dX2Vy47tMmScsbnMT3etXbhHZm1Ztv7ZgHuaM1tmzMJBILGCAegiieJsERkyqi7jYkdBrA9a7DnKoJhidQu+m+h5aUDnCOGYexratKA25aWPd00zTGvSjDXwQSDEDYfr0qIqgjUgLAgHf16UNxmLCHTMwHMCRrtEc6CVxDGMIUHUdRp8OY2rPsb2HCm5cw13OzMYtFAog6sJnSDtA0+dXa5iEkMVuFhtKOYnwUQPOo1245uEoCAdSCkSQIEkkGJA5HwoKJe7HYi17M5H9pcJAFvvZSNe9yE+PSotzHX0lWf3GAIZdmVpAJA6itMwGMvlwGWFPvEx6wOnlRG3h7RYZrSkhs0lRo3I6899aCicF7aYq/ft2ptAs2+XoCW0neAY8aZ7UdpjeYpbebYGqOArqx0LLpLR4HWrstiwlxnS2mZ2Jd9JJI69PDbWhHE8BhS6n2Yle8CGGQEEHvS3yiN6AItlMFZBsPcuZwWD+0yrmA/3WYaaGZFV7inaW/dBLFFC6gKqKJOk6an41c8abLTK2ss5iQVBmdCCokGYqpcT4PcIbJk1ke+duXLnQCLXaO4WU5mEEHQ6NEaN1206Vdbf2ma5jYPulRDjSY193wqif8Ap9kIL3bK+bEn4AU5dw4C6XlYwfdRzr5/jQW/iH2jsysq28gYR78kDLHTeZM+NVnhXHmwoIssQp3DEss9cu0+lBbZuXJygmImPEgD5kU5b4ReYqBbbvGAYMGTH4VQVtdsLqvmzHU/A7yOnlzond+1C4QB7FT1JYjMesAaUP4X2DvXlLGEESJO/SPz8ar37GQWB0ZSQVO8jcUB7jnag472VtrYTKxPdaZkRzGlHux3Ya1ffNcUlF3BJgnppVCwP9ovmK+gOyGGyYa3pBIk+utA0v2f4Af/AK1v/N+ddVkArqgz+1w+0TDYhP8A+DNynnPLWnL/AAjDKJbE2QP7ifkBNAzxWYiROZtd9YPLwIobc4rmtlunInmCD+NIDeJ7KYS8spirWskTZKyBvGoJ3FV/ivZmxJKYk9APYPAA0iSdhG9GuzIZsSoVZQBiwbVcoRgCV2OuUCRWk3MMAoKqBOmgA0PLTltQfPuN7LYhFLi27WxqW9myADrDDbx1q8djrGBvYRbdyyHv2h3swysQ7M4KZWhl1iTr4VesZam3cO/dBg+RkGsX4vhXwr2ntsQGBynbRXlf8rKKoM9p8JbGq21QAQANJAH8IjTx+tVrAWVZVJG8g6nfWDWg4jhiY/Dl8OQLjCGRidCNwDy5eFUY4NsOBbvIyOCdCDqJ3BGhHiKBf+yw2oJ21E6j5U2nD16Hbrz51Jw3EVDZp2PQ6zvNFEsK8FGBB8dv1FQI7J8MDXw2UQoJ2mGG35/CtAs3iGXf9E0G7NYP2YPiTrVhtDaP1yoPWvtGsHUTKgzInnTyuNBlSOXdA5eFLS3oaWbe1A1Yx4kCEUsCYGmxA/5hQZu0bNee2uWULctYBiaj9qcX7C/hSNAxdT5MUX6kH0ql43EXreMuN3veaQpygKSQQPGNaC+3+OuI8+gqFi+0uUSbig/1KDVcxPAmdQxuNLLmyFgx+MkcxsIoLfwLKwCaDYzJPjERQWzGdsVjS6SfDMfoKi3+1wI0FxtwREctzJ2/KhuFwKqMzKh/hUwMzcgCRS7vD1Q5wmupBLMYJnSAAMoJNA1ie2TwYt8t2J+kVAbtFfuCBkA8AT9ZqY1lbwnZxvpE+Wuo8ajph/ZLJGuygiPlQN3Df2LMdBJBCjXoYHhNRsXg2IkOXExMzrRJsgWCAfGDEnUnbSTPyFNh3t94iVaOfWOR9077b0AzAYAs0Hl8Kc4gygSoiBC66Qd29ZmpV66sZbe7+8eg6eW9BsVdnxE6eQmPqKCXwDFm3dB69346jbxir1wR3azmkn2FwiOqySPgr/KqFwzCs0suyFCT5uoFa1wjAC1bA/iIY+Mx+FA/b7jiIy3NU6B9yngDqR6jpVU7bcBDAYyyuoOW+oGogwWI6jY+EGrPgsOGtPZnW0xVTzA0e2R4gED0pYuFCLhjI4yXxyDDRbn/ACnwIP3aDFk0g/eDLA850+la/wBg+0wyizcb+7J8fu/lVB7WdnThMX3R+7cl06D+X0PypnBX4yjnEj0oN/BrqrXZPtCLtmLjDOkAknccj8j8K9oMvZzlXqCwPLmgqMXi268x+II+oFSMYsBh4Mf9NRkEueYZW/Aj5k0F++zTDH2GIvEa/wBkvkO+f9SfCtAKd0A8iB8BQjshwr2PD7Sndwrt5uQ30yj0o5l+v1mgF307pH8SH5fo1lHbLhzXbtmwmyWmfrlQQvITEIOR3ny13GW+4PEEfFTVc4Bw9Gu3yRLD2dqZJIATOQGOu76+XhQZJwziV7DXP3Z2bUfWY2itQwHG8Nj7QW6qkkxDARmmND90nl15HcAJx/7MQh9pZBeNchOp6R1O2n1qsWHNltf3euumhmQQV2YGIIM7GgtmN+z9UYm0J5hH1IjfI094HTfUetVe5wQ23MgwNGXYqddY5A1a+DdqwVVC6MNghfKQR/ubjaqf5H7vRlGlWazat4gGdWWVJjK66aqw3RvAyOYkRQULDYAG3mslvaATuEzCTtlO8RPmDVhw1m8oXJcZsx5kHKJHeh5nUj9RTOL7MvhWFy0C1tZLj7w31IG4jpyqfhcarA9Ao56eY68taBt+PXrbi2+Qs0hRlbWBJgggba1MXjtwRntqC2igMQWIiYkH9edeYe0tyBGo93b3dtPLapDsGBKwQmiyARK6yOnLWeVBSvtIx2c4YAFWIMqfeUs43+FM9qrITEXM2xIIHKTp6kxTv2hrGLwitqe5MeLiY6U19oWLT9q1gDKBqPEz9PKgi8PxbfcGqhpYZdVEQG01AkxB6+FE1xFq5BaEYanxjcg8/rVZ4djzbKlSZHWNR4x9aMYy17bvWlyAjcwB476AHb9EUHpLXbhIgIm0jQenWKi4q8zEKC0TEQZiR3tgNJiZO+1LOLKpkLID4Ea+cEnlQ67jDm0uSo3AUmf+IxFBOxGCWM1s5CupEwZMyRUSziA9yXM5dhGhI/U00/Ehp3SdJ1Ppy9edRv2tnbux4BVk+m5oJuOxIOpzGeSgn4Dl5716mKKg7AbQxHxg6zzpA4biHGqXCP5iV+TRSl7L3T7xVfUk/KgHsyg6Nq3dJOgAOnPlFD75GYxt+vyohj8HatPkuF2MTKwIPkd6Y4Tgg5Jb3V8tTVF67IcE/wDoXkQ13MRP8mi/Nas/AMRnsWz4AHzXTX4VSey+EtLjbTrjUckGLYDgywPck93c+sVecHb9jdZPu3DnTpOzr9D5UD9q1lv3P51RvUSp+gpw24cgjuuNR5aH5EfCnGSXHip9CpEf6jTzCQDzB/8AP1qABxfhYvWHsP79sEoTuV5Hxj8Kyw3DbbvD3ZBHjMEVs3EbcG28xkdZP8jEK4PoayftlaFvFXFjTQ+p0J+IJ9aBWH4+gHvR8a6qua6r+RdOJOPeHPT6n8KjcIwxuXbaT7zBP8RK/hXYlgdCd/qandi7WbiNhetxX+EOf9LVBuvsgFCjYQB5DQV4D9aVcOlNsYX4/jWhD4haBt5Tscs7+fLyoTwCwFN+BBN5j8FWI8IotjFzKu/3ZgxUHDNla8de7eEztlIA08N6gIm3Iqo9r+zKOrXCO6QTcgSVP+9Uc4+8vMCR3hrcDJ0FIuDlQfPvG8AbV72bKdMo7pAzj7rJuGB3nxB51a+FcSuWWOdoKxkKtLqn8BzCLijU5JIGuXLoamdsMOLDBANVk24AP7o6m2TyNtjoP4GUcqrlrDwc14hUnWTAMwYOmvhpUFhxn2ovbuqrWVCEAMwLbnTMoOmXnG+4nTUPjeK+wxRnRboJjkDOog7g703xHiNmzct3LUXAGMqwBBE99WU79OgOU6RQDtTxYX77OmiqxVP6RsfCYmPGqL9geLh007rBjGU5jqTJPOG3ouj9xAm+k8mnp6Hl0nfY552eZLxVVuezu8gZysw/hYaqeca+lW3BteF22l5SAXUyfAhtHG402k6VAK7Z2I4lh82svb56wGUfhSftDwhF5GUasIgCTpz8qY7VYgni1vqty2NfAg0Y7SqxvLcAkCVLbCYTSef4UFDSxeOy3P8ANU7CcMxDaZCZ2zED6miYxoBMlfiv/VXDjSj76gj+YH6A0DVnsjdJMlF6xL/gB86mDsYBGZ2Phovy1NIxXbpQAFIMcgrfUkA/Ch9ztwx0Csf+IIPgoFUHk7L2k1ZQemcmB/iMVPwyKg7o2/hGnyEfOqNd7WXfuqinrGY/4mmh2L4xeue/cY+unwpg0fFcQRNXZR5ss/8ANQrFcZRlc28zhBJyCY/4mMfAVQkRnYKAWZiAANSSdABRq7eu4G+bQfRYVxuuYhS+ngdJ6edMC7PETiZtG2uslW3ZZI58yYj4UY9nasWSbiBkEgpmPe0gAkAEEkzv16U9w7EpdtBlRLYGYH2akSxPPnPjyBB0p/FYqwjLav2fbI4gAPDBgymRIkyW8Nz40DXYPAYS7iDdUXFa1DC2xVlEkqCG94he7uNCRvWk4nBB0ykwRqp5gjYiq52P41gHd7eFteyaO8GUAuqwJDSS3WPWrgqiPKgD4S8WdQwhkzBvlBHgaJ5Ki43CnR195T8R0qXbeVkbb1AD7SXIwzjYgj0GZcx+BNYtxTHPfuvcczmYn0nQDwitp4yue03iG+lYfiLeV2X+FiPgYqwOWsOI1ryms5rqv0WwqjzBHQ/+AaPfZ5g83ErTfwpdPwUgf6zSLqoQIUT/ABAa/Gjn2e4gjEXcsNltt5jvJv6TUkGj3Br8KTfGnx+hpaX9g0BiNqcvH8foa0Bl0aW9eQmkY3DgLdPWD+H4U7i0JRYMEwPhr+FN8SPdqUP2H7inqB9KGce9qMPeazPtQhyQMxzeC8zvHjRHAWz7NAelO33CiIk9B+NBg3Bezl/EYkgZ+7JuXHzAB8u1xjuxJURqYMxpT3EcOzAyTbCNzAzK6gq4MEEDcc9uVW37Tsbftmz+8e2j5yfZnL3hlCDONeZJO8VU+DYa7ds3bzkvbVkR2JLtnI0eW6dxT0lfE1BVscgzn2fugCNCDA5mepk6daPYjgWHPDFxSuVvBvZspaQzA7KIkHLDb1A4rwkoMzRA7ogmTqdSDtoeVROG4G7iJtWhnIlwsgdAxUEiTAXx0oINm4VYMpIZSCCNwRqCK0Xsj20u4kjDXLed8pIuLAMJqcy7E+XwrP8AF4J7TtbuKVddGB5Hfl50Q7K9ov2LEC9kD91lImNGjUHrpVBbDWs/F7S3JM3RIMjTVo11GlXf7TUH7IYEARHLQQdOgqpWe0dq/wAQsX4ZQjMzA7gBWgSN9Yr37Q+1jX8ttRltHXxMaa9PKoKOWpNe1wNaHVwNekUtIjUfA0HToJ50gmvXIPWk1ILD2Vu27De3u2r1wJ7ptxlUmRmJ3npRe9wjD4+4WtXHtMe8RekEkjUhjo2up29arfALtw3PZoxCv745Zef5etaMuCGWGEjof+/r8KgCcLtrbtqlu7bfKxmHUON80K2hBIMbyCKgdqez+Id1uZJBXpDbnrGaZB+NWTHKgWCq5ekCB8o6/CveHcfu27RYnNaHdS24BUgbkGJAGw15bUEL7PuBpauNiLhINi0S4kQGY3FKkGNcq7TzB5ijfAvtGXE4n2HsiqsWFtg2Y6TGYRoCB6SPOoy8as3FZLwOHziGMlrLdJO4jltBFQuDdkUwuJS/Je0okFQLonk0jVeXLkaDRDTFxsiseUE+RrGu0vE793Hu1trhJeLUZpy7IFHj+NX7tD20TC27du6jNddFLAabFQxPSSHjTlQFLkvCAfdg+o1rHu0uD9libi76yD1/RmtVtdo7Ga3bRwLl8BhIIMMJHgNNPOs/7c4f96jDmpHwP/egq1dTmSuq6LziMRkXNEjptr4Ud+zTEhsU4UZWe0+k6Nqp57Hf50GvWgQVb9RRHsQCmNAtK2qOGaDtGwgeFa84NLxeKi4NAWA8YHgOvPWiWeVkcwTQw2TcIzAqw+9BgjbXxoo6gaeBFX1gHcSfKiH+F1ny1B+tN4jvZQfEH009POl8VtlrJ66fKvMEJysfvKJ8xv8ArwrAlqTELoOv5CuWwP11pw7UoGqIfEMDbuoVu20uLvldQwkc4NZR2w7bXLF18Lhkt27Fr92V9mCHkDPAMALqV08TNa5iDpVW7Qdh8Hfb2+JLJlHeIuZFP9RPoNCKlGU8YUtZVmzAZZWfvKSQrfIgmdxVewPEHs3A9tirLsRv41c+3XaWzeZLeHVRZsobatsWXKIAB2VYETruedUQKZikErimOe9cNy4xdiAMxiSFAAmPCoc0TfgznDm8AMimCc9vrEROYnUcqFkVRJwmKKGRzEHykH8BUvjF8OqEeP6+VDRtSmud2PGoG5r2aTFekVQqa7PSQa4Gg7NXTXlKFBbew3Dic94gkDuzyHMyeXKrbiMUBpPifL09Of3qyrDYprbZkZlYc1JB+Ior/wCqbp1fK06EwAxiPvD01ipRZcRfN1gin3tSdPdB+pgnf61J4nEKijbfwA5Dr97nQvgHFbbFmJAfUx0A2A6gQBvzqcCWcnn+oA28OdZEizaiTvy9eevx586DXsXcsYhRYum0Gmde4TB3XUakfOjt+5C93lz5nbWf8PPnVU4+CdR8fhHyjmaC/Lg7hwYxN9LVwsgchVNq4JE6OD3jtvFQON9nbJbNfFy0wAE3lLqI63VMEetTuzvaC/jcEVazooCZ1PdYjKIynnBnSrtxOxnUqdmBB8iIqjK+J8E9tiBiBesvkyELbZVGVPdUA7bdetMdrytz2cbgEkDlmgxPOldoeInEBbeUIqATAALMNCSRqBMwP0BdsOSJMgCBoAfUj3jpuamgcMDNdRI2q6gNXfe9fyqy/Z3/AO8H92/0Wva6rOjTH5+n1pF7cev4V1dVEXE/2Z8qicM/sx5n611dQEVr1q6uqiPiKq/2kf8AtF/vk/03K9rqDDOIc/195qiDnXV1SD1fdP6/gptq6upApdqSa6uqjznXprq6gTXV1dQdXorq6g6veXr+Brq6gdse+v8AUv4VfuEe/wCo+i11dWaHLe7eQ+gqv8U91vX8K6uoL19mX/2xv75v/jq6N7x8j9a6urProx/G/wBq39Tf6jSbPvN5D615XVBN4Vs3n+ddXV1dJw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6" name="Picture 5" descr="paracky.jpg"/>
          <p:cNvPicPr>
            <a:picLocks noChangeAspect="1"/>
          </p:cNvPicPr>
          <p:nvPr/>
        </p:nvPicPr>
        <p:blipFill>
          <a:blip r:embed="rId2" cstate="print"/>
          <a:stretch>
            <a:fillRect/>
          </a:stretch>
        </p:blipFill>
        <p:spPr>
          <a:xfrm rot="184280">
            <a:off x="5143504" y="3643314"/>
            <a:ext cx="3733431" cy="2758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331</Words>
  <Application>Microsoft Office PowerPoint</Application>
  <PresentationFormat>Prezentácia na obrazovke (4:3)</PresentationFormat>
  <Paragraphs>65</Paragraphs>
  <Slides>22</Slides>
  <Notes>0</Notes>
  <HiddenSlides>0</HiddenSlides>
  <MMClips>0</MMClips>
  <ScaleCrop>false</ScaleCrop>
  <HeadingPairs>
    <vt:vector size="4" baseType="variant">
      <vt:variant>
        <vt:lpstr>Motív</vt:lpstr>
      </vt:variant>
      <vt:variant>
        <vt:i4>1</vt:i4>
      </vt:variant>
      <vt:variant>
        <vt:lpstr>Nadpisy snímok</vt:lpstr>
      </vt:variant>
      <vt:variant>
        <vt:i4>22</vt:i4>
      </vt:variant>
    </vt:vector>
  </HeadingPairs>
  <TitlesOfParts>
    <vt:vector size="23" baseType="lpstr">
      <vt:lpstr>Motív Office</vt:lpstr>
      <vt:lpstr>Turiec</vt:lpstr>
      <vt:lpstr>Snímka 2</vt:lpstr>
      <vt:lpstr>Okresy, mestá a obce v súčasnosti </vt:lpstr>
      <vt:lpstr>Snímka 4</vt:lpstr>
      <vt:lpstr>Národné parky</vt:lpstr>
      <vt:lpstr>Snímka 6</vt:lpstr>
      <vt:lpstr>Hrady a Pamiatky</vt:lpstr>
      <vt:lpstr>Snímka 8</vt:lpstr>
      <vt:lpstr>Zvyky, Tradície</vt:lpstr>
      <vt:lpstr>Zvyky  v Turci na Luciu </vt:lpstr>
      <vt:lpstr>Snímka 11</vt:lpstr>
      <vt:lpstr>Snímka 12</vt:lpstr>
      <vt:lpstr>Zvyky na Vianoce</vt:lpstr>
      <vt:lpstr>Štedrovečerné jedlo</vt:lpstr>
      <vt:lpstr>Snímka 15</vt:lpstr>
      <vt:lpstr>Lyžovanie </vt:lpstr>
      <vt:lpstr>Kúpanie</vt:lpstr>
      <vt:lpstr>Kroje</vt:lpstr>
      <vt:lpstr>Tradičné jedlá </vt:lpstr>
      <vt:lpstr>Snímka 20</vt:lpstr>
      <vt:lpstr>Snímka 21</vt:lpstr>
      <vt:lpstr>Ďakujem za pozornosť Antalcová Kristína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Turiec</dc:title>
  <dc:creator>admin</dc:creator>
  <cp:lastModifiedBy>admin</cp:lastModifiedBy>
  <cp:revision>37</cp:revision>
  <dcterms:created xsi:type="dcterms:W3CDTF">2013-12-10T07:01:19Z</dcterms:created>
  <dcterms:modified xsi:type="dcterms:W3CDTF">2013-12-17T07:02:57Z</dcterms:modified>
</cp:coreProperties>
</file>