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83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ĺž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ĺž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ĺž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ĺž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3000">
              <a:srgbClr val="FFFF00"/>
            </a:gs>
            <a:gs pos="28000">
              <a:srgbClr val="FFFF00"/>
            </a:gs>
            <a:gs pos="42999">
              <a:srgbClr val="FFFF00"/>
            </a:gs>
            <a:gs pos="58000">
              <a:srgbClr val="FFFF00"/>
            </a:gs>
            <a:gs pos="72000">
              <a:srgbClr val="FFFF00"/>
            </a:gs>
            <a:gs pos="87000">
              <a:srgbClr val="FFFF00"/>
            </a:gs>
            <a:gs pos="100000">
              <a:srgbClr val="FFF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ĺž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68CD60-9037-4075-B9EC-A55CFC5BF307}" type="datetimeFigureOut">
              <a:rPr lang="sk-SK" smtClean="0"/>
              <a:pPr/>
              <a:t>7. 11. 2013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203ACA-413F-4FD6-BED8-3ADE731B220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0185" y="764705"/>
            <a:ext cx="86036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Jedoduché</a:t>
            </a:r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Stroje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/>
              <a:t>Pevná Kladka</a:t>
            </a:r>
            <a:endParaRPr lang="sk-SK" sz="4800" dirty="0"/>
          </a:p>
        </p:txBody>
      </p:sp>
      <p:pic>
        <p:nvPicPr>
          <p:cNvPr id="4" name="Zástupný symbol obsahu 3" descr="7030p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896072" cy="2926924"/>
          </a:xfrm>
        </p:spPr>
      </p:pic>
      <p:pic>
        <p:nvPicPr>
          <p:cNvPr id="17410" name="Picture 2" descr="http://www.montitech.cz/wp-content/uploads/2010/04/2009_1112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2688298" cy="2016224"/>
          </a:xfrm>
          <a:prstGeom prst="rect">
            <a:avLst/>
          </a:prstGeom>
          <a:noFill/>
        </p:spPr>
      </p:pic>
      <p:pic>
        <p:nvPicPr>
          <p:cNvPr id="17412" name="Picture 4" descr="http://www.montitech.cz/wp-content/uploads/2010/04/2009_11120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933056"/>
            <a:ext cx="3552395" cy="2664296"/>
          </a:xfrm>
          <a:prstGeom prst="rect">
            <a:avLst/>
          </a:prstGeom>
          <a:noFill/>
        </p:spPr>
      </p:pic>
      <p:pic>
        <p:nvPicPr>
          <p:cNvPr id="17414" name="Picture 6" descr="http://www.pal.cz/upload.cs/d/d63ac5a4_b_2_dk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72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Naklonená Rovina</a:t>
            </a:r>
            <a:endParaRPr lang="sk-SK" dirty="0"/>
          </a:p>
        </p:txBody>
      </p:sp>
      <p:pic>
        <p:nvPicPr>
          <p:cNvPr id="15362" name="Picture 2" descr="http://img4.rajce.idnes.cz/d0401/3/3091/3091300_a6d5a84382d836bec5bcf530c36c429d/images/naklonena_ro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10000" cy="2867025"/>
          </a:xfrm>
          <a:prstGeom prst="rect">
            <a:avLst/>
          </a:prstGeom>
          <a:noFill/>
        </p:spPr>
      </p:pic>
      <p:pic>
        <p:nvPicPr>
          <p:cNvPr id="15364" name="Picture 4" descr="http://foto.strita.cz/images/20090505174047_dscf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9120"/>
            <a:ext cx="2880320" cy="2160240"/>
          </a:xfrm>
          <a:prstGeom prst="rect">
            <a:avLst/>
          </a:prstGeom>
          <a:noFill/>
        </p:spPr>
      </p:pic>
      <p:pic>
        <p:nvPicPr>
          <p:cNvPr id="15366" name="Picture 6" descr="http://fyzika.jreichl.com/data_multimedia/%5b+%5dMECHANIKA/naklonena_rovina/fotografie_s_resenim/nakl_rovina_uh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4"/>
            <a:ext cx="385862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3801616" cy="1156990"/>
          </a:xfrm>
        </p:spPr>
        <p:txBody>
          <a:bodyPr>
            <a:normAutofit/>
          </a:bodyPr>
          <a:lstStyle/>
          <a:p>
            <a:r>
              <a:rPr lang="sk-SK" sz="5400" smtClean="0"/>
              <a:t>Kadkostroj</a:t>
            </a:r>
            <a:endParaRPr lang="sk-SK" sz="5400" dirty="0"/>
          </a:p>
        </p:txBody>
      </p:sp>
      <p:pic>
        <p:nvPicPr>
          <p:cNvPr id="16388" name="Picture 4" descr="http://www.agrifair.cz/upload/Image/El_%20kladkostroj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21088"/>
            <a:ext cx="1782198" cy="2376264"/>
          </a:xfrm>
          <a:prstGeom prst="rect">
            <a:avLst/>
          </a:prstGeom>
          <a:noFill/>
        </p:spPr>
      </p:pic>
      <p:pic>
        <p:nvPicPr>
          <p:cNvPr id="16390" name="Picture 6" descr="http://www.czechexporters.ru/files/File.aspx/?file=DataProduktu_4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649360" cy="2803186"/>
          </a:xfrm>
          <a:prstGeom prst="rect">
            <a:avLst/>
          </a:prstGeom>
          <a:noFill/>
        </p:spPr>
      </p:pic>
      <p:pic>
        <p:nvPicPr>
          <p:cNvPr id="16392" name="Picture 8" descr="http://i.idnes.cz/06/113/nesd/RJA173e68_Plosina_prace_na_stre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12976"/>
            <a:ext cx="4297660" cy="3410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jetok">
  <a:themeElements>
    <a:clrScheme name="Majetok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jetok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</TotalTime>
  <Words>7</Words>
  <Application>Microsoft Office PowerPoint</Application>
  <PresentationFormat>Prezentácia na obrazovke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Majetok</vt:lpstr>
      <vt:lpstr>Snímka 1</vt:lpstr>
      <vt:lpstr>Pevná Kladka</vt:lpstr>
      <vt:lpstr>Naklonená Rovina</vt:lpstr>
      <vt:lpstr>Kadkostroj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admin</dc:creator>
  <cp:lastModifiedBy>admin</cp:lastModifiedBy>
  <cp:revision>6</cp:revision>
  <dcterms:created xsi:type="dcterms:W3CDTF">2013-03-25T06:37:13Z</dcterms:created>
  <dcterms:modified xsi:type="dcterms:W3CDTF">2013-11-07T10:54:27Z</dcterms:modified>
</cp:coreProperties>
</file>