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FEC70D-5993-42FF-8575-D49009B5513E}" type="datetimeFigureOut">
              <a:rPr lang="sk-SK" smtClean="0"/>
              <a:pPr/>
              <a:t>7. 11. 2013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5FE6EE-EFF8-4092-9913-C443498C4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2733999" y="2967335"/>
            <a:ext cx="36760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ť </a:t>
            </a:r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lietadiel </a:t>
            </a:r>
            <a:endParaRPr lang="sk-SK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536" y="260649"/>
            <a:ext cx="8229600" cy="3456384"/>
          </a:xfrm>
        </p:spPr>
        <p:txBody>
          <a:bodyPr>
            <a:normAutofit/>
          </a:bodyPr>
          <a:lstStyle/>
          <a:p>
            <a:r>
              <a:rPr lang="sk-SK" sz="2400" b="1" dirty="0" err="1" smtClean="0"/>
              <a:t>Boeing</a:t>
            </a:r>
            <a:r>
              <a:rPr lang="sk-SK" sz="2400" b="1" dirty="0" smtClean="0"/>
              <a:t> 787 </a:t>
            </a:r>
            <a:r>
              <a:rPr lang="sk-SK" sz="2400" b="1" dirty="0" err="1" smtClean="0"/>
              <a:t>Dreamliner</a:t>
            </a:r>
            <a:r>
              <a:rPr lang="sk-SK" sz="2400" dirty="0" smtClean="0"/>
              <a:t> je stredne veľké dvojmotorové lietadlo so širokým trupom. Lietadlo je schopné prepraviť 210 - 330 </a:t>
            </a:r>
            <a:r>
              <a:rPr lang="sk-SK" sz="2400" dirty="0" err="1" smtClean="0"/>
              <a:t>cestujúcBoeing</a:t>
            </a:r>
            <a:r>
              <a:rPr lang="sk-SK" sz="2400" dirty="0" smtClean="0"/>
              <a:t> 787 sa stal najlepšie predávaným komerčným lietadlom pred oficiálnym </a:t>
            </a:r>
            <a:r>
              <a:rPr lang="sk-SK" sz="2400" dirty="0" err="1" smtClean="0"/>
              <a:t>roll-outom</a:t>
            </a:r>
            <a:r>
              <a:rPr lang="sk-SK" sz="2400" dirty="0" smtClean="0"/>
              <a:t>. Do marca 2007, len na základe dokumentácie a vypočítaných parametrov, pred vyrobením prototypu, si objednalo 42 spoločností 514 kusov </a:t>
            </a:r>
            <a:r>
              <a:rPr lang="sk-SK" sz="2400" dirty="0" err="1" smtClean="0"/>
              <a:t>strojov.ich</a:t>
            </a:r>
            <a:r>
              <a:rPr lang="sk-SK" sz="2400" dirty="0" smtClean="0"/>
              <a:t> na vzdialenosť až 15 000 km.</a:t>
            </a:r>
            <a:endParaRPr lang="sk-SK" sz="2400" dirty="0"/>
          </a:p>
        </p:txBody>
      </p:sp>
      <p:pic>
        <p:nvPicPr>
          <p:cNvPr id="7170" name="Picture 2" descr="All Nippon Airways Boeing 787-8 Dreamliner JA801A OKJ in fligh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861048"/>
            <a:ext cx="4320480" cy="27075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23928" y="332656"/>
            <a:ext cx="4762872" cy="6192688"/>
          </a:xfrm>
        </p:spPr>
        <p:txBody>
          <a:bodyPr>
            <a:normAutofit fontScale="85000" lnSpcReduction="20000"/>
          </a:bodyPr>
          <a:lstStyle/>
          <a:p>
            <a:r>
              <a:rPr lang="sk-SK" sz="3000" b="1" dirty="0" err="1" smtClean="0"/>
              <a:t>Area</a:t>
            </a:r>
            <a:r>
              <a:rPr lang="sk-SK" sz="3000" b="1" dirty="0" smtClean="0"/>
              <a:t> 51 </a:t>
            </a:r>
            <a:r>
              <a:rPr lang="sk-SK" dirty="0" smtClean="0"/>
              <a:t>Rýchlosť tohto tajného vysoko nadzvukového – teda </a:t>
            </a:r>
            <a:r>
              <a:rPr lang="sk-SK" dirty="0" err="1" smtClean="0"/>
              <a:t>hypersonického</a:t>
            </a:r>
            <a:r>
              <a:rPr lang="sk-SK" dirty="0" smtClean="0"/>
              <a:t> „lietadla“ má byť až 9 800 kilometrov za hodinu!</a:t>
            </a:r>
            <a:r>
              <a:rPr lang="sk-SK" b="1" dirty="0" smtClean="0"/>
              <a:t>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Oblasť v Nevade je vo svetovej verejnosti všeobecne známa a nikto presne nevie, čo sa na tomto supertajnom území s rozlohou 40 kilometrov štvorcových vlastne odohráva. Vznikajú rôzne fámy, dohady a nepodložené tvrdenia. Niet divu, veď oficiálne existenciu tejto oblasti potvrdilo americké letectvo až v roku 1994. Americká vláda sa k nej nevyjadruje, alebo len veľmi útržkovito.</a:t>
            </a:r>
            <a:endParaRPr lang="sk-SK" dirty="0"/>
          </a:p>
        </p:txBody>
      </p:sp>
      <p:pic>
        <p:nvPicPr>
          <p:cNvPr id="6146" name="Picture 2" descr="http://img.mediacentrum.sk/gallery/370/6447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4232093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5004048" y="548680"/>
            <a:ext cx="3682752" cy="5760640"/>
          </a:xfrm>
        </p:spPr>
        <p:txBody>
          <a:bodyPr>
            <a:normAutofit fontScale="85000" lnSpcReduction="10000"/>
          </a:bodyPr>
          <a:lstStyle/>
          <a:p>
            <a:r>
              <a:rPr lang="sk-SK" b="1" dirty="0" smtClean="0"/>
              <a:t>Washington </a:t>
            </a:r>
            <a:r>
              <a:rPr lang="sk-SK" dirty="0" smtClean="0"/>
              <a:t>- Americká armáda uskutočnila test druhého </a:t>
            </a:r>
            <a:r>
              <a:rPr lang="sk-SK" dirty="0" err="1" smtClean="0"/>
              <a:t>hypersonického</a:t>
            </a:r>
            <a:r>
              <a:rPr lang="sk-SK" dirty="0" smtClean="0"/>
              <a:t> bezpilotného lietadla Falcon HTV-2, ktoré je schopné letieť rýchlosťou 19 800 kilometrov za hodinu a viac. Cieľom americkej armády je vyvinúť lietadlo, ktorý by mohol doletieť na ktorékoľvek miesto sveta za menej ako hodinu</a:t>
            </a:r>
            <a:endParaRPr lang="sk-SK" dirty="0"/>
          </a:p>
        </p:txBody>
      </p:sp>
      <p:pic>
        <p:nvPicPr>
          <p:cNvPr id="4098" name="Picture 2" descr="http://tmp.aktualne.centrum.sk/soumar/img/1106/15/11061537-bezpilotne-lietadlo-falcon-htv-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4548925" cy="3394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5436096" y="332656"/>
            <a:ext cx="3250704" cy="6120680"/>
          </a:xfrm>
        </p:spPr>
        <p:txBody>
          <a:bodyPr>
            <a:normAutofit fontScale="85000" lnSpcReduction="10000"/>
          </a:bodyPr>
          <a:lstStyle/>
          <a:p>
            <a:r>
              <a:rPr lang="sk-SK" dirty="0" smtClean="0"/>
              <a:t>Prvé lietadlo Falcon absolvovalo skúšobný let vlani v apríli. Zaletelo približne 26 700 kilometra za hodinu. Americká armáda stroj testuje vo veterných tuneloch, kde však inžinieri môžu simulovať letové podmienky s rýchlosťou maximálne</a:t>
            </a:r>
            <a:r>
              <a:rPr lang="pl-PL" dirty="0" smtClean="0"/>
              <a:t>18 240 kilometrov za hodinu.</a:t>
            </a:r>
            <a:endParaRPr lang="sk-SK" dirty="0"/>
          </a:p>
        </p:txBody>
      </p:sp>
      <p:pic>
        <p:nvPicPr>
          <p:cNvPr id="5122" name="Picture 2" descr="http://tmp.aktualne.centrum.sk/soumar/img/1106/15/11061559-falc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4784"/>
            <a:ext cx="4535064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5508104" y="476672"/>
            <a:ext cx="3178696" cy="5976664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Experimentálne lietadlo amerických vzdušných síl vytvorilo nový rekord, keď viac ako tri minúty letelo rýchlosťou Mach 6, teda šesťkrát rýchlejšie ako zvuk. </a:t>
            </a:r>
            <a:r>
              <a:rPr lang="sv-SE" dirty="0" smtClean="0"/>
              <a:t>Predchádzajúci rekord dosiahnutý motorom scramjet bol pritom len 12 sekúnd.</a:t>
            </a:r>
            <a:endParaRPr lang="sk-SK" dirty="0"/>
          </a:p>
        </p:txBody>
      </p:sp>
      <p:pic>
        <p:nvPicPr>
          <p:cNvPr id="3074" name="Picture 2" descr="X-51A Waverides, najrýchlejšie lietad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5524500" cy="3943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4860032" y="332656"/>
            <a:ext cx="3826768" cy="6048672"/>
          </a:xfrm>
        </p:spPr>
        <p:txBody>
          <a:bodyPr>
            <a:normAutofit/>
          </a:bodyPr>
          <a:lstStyle/>
          <a:p>
            <a:r>
              <a:rPr lang="sk-SK" b="1" dirty="0" smtClean="0"/>
              <a:t>V Rusku sa zahájil vývoj vlastného bezpilotného leteckého systému. Vývoj je tajný, ale experti si myslia, že môže ísť o útočné bezpilotné systémy podobné americkým </a:t>
            </a:r>
            <a:r>
              <a:rPr lang="sk-SK" b="1" dirty="0" err="1" smtClean="0"/>
              <a:t>Predator</a:t>
            </a:r>
            <a:r>
              <a:rPr lang="sk-SK" b="1" dirty="0" smtClean="0"/>
              <a:t>. Dokáže ísť až 500kilometrov za hodinu .</a:t>
            </a:r>
          </a:p>
          <a:p>
            <a:endParaRPr lang="sk-SK" dirty="0"/>
          </a:p>
        </p:txBody>
      </p:sp>
      <p:pic>
        <p:nvPicPr>
          <p:cNvPr id="2050" name="Picture 2" descr="Foto: E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44824"/>
            <a:ext cx="4696641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5868144" y="332656"/>
            <a:ext cx="2818656" cy="6120680"/>
          </a:xfrm>
        </p:spPr>
        <p:txBody>
          <a:bodyPr>
            <a:normAutofit fontScale="62500" lnSpcReduction="20000"/>
          </a:bodyPr>
          <a:lstStyle/>
          <a:p>
            <a:r>
              <a:rPr lang="sk-SK" b="1" dirty="0" smtClean="0"/>
              <a:t>Najrýchlejšie ultraľahké lietadlo na svete vyrábajú v Senici! Prešiel len rok, čo spustili jeho sériovú výrobu a už je </a:t>
            </a:r>
            <a:r>
              <a:rPr lang="sk-SK" b="1" dirty="0" err="1" smtClean="0"/>
              <a:t>rekordmanom</a:t>
            </a:r>
            <a:r>
              <a:rPr lang="sk-SK" b="1" dirty="0" smtClean="0"/>
              <a:t>. Rekord so senickým </a:t>
            </a:r>
            <a:r>
              <a:rPr lang="sk-SK" b="1" dirty="0" err="1" smtClean="0"/>
              <a:t>Sharkom</a:t>
            </a:r>
            <a:r>
              <a:rPr lang="sk-SK" b="1" dirty="0" smtClean="0"/>
              <a:t> dosiahol francúzsky pilot </a:t>
            </a:r>
            <a:r>
              <a:rPr lang="sk-SK" b="1" dirty="0" err="1" smtClean="0"/>
              <a:t>Eric</a:t>
            </a:r>
            <a:r>
              <a:rPr lang="sk-SK" b="1" dirty="0" smtClean="0"/>
              <a:t> </a:t>
            </a:r>
            <a:r>
              <a:rPr lang="sk-SK" b="1" dirty="0" err="1" smtClean="0"/>
              <a:t>de</a:t>
            </a:r>
            <a:r>
              <a:rPr lang="sk-SK" b="1" dirty="0" smtClean="0"/>
              <a:t> </a:t>
            </a:r>
            <a:r>
              <a:rPr lang="sk-SK" b="1" dirty="0" err="1" smtClean="0"/>
              <a:t>Barberin</a:t>
            </a:r>
            <a:r>
              <a:rPr lang="sk-SK" b="1" dirty="0" smtClean="0"/>
              <a:t> so </a:t>
            </a:r>
            <a:r>
              <a:rPr lang="sk-SK" b="1" dirty="0" err="1" smtClean="0"/>
              <a:t>spolupilotkou</a:t>
            </a:r>
            <a:r>
              <a:rPr lang="sk-SK" b="1" dirty="0" smtClean="0"/>
              <a:t> </a:t>
            </a:r>
            <a:r>
              <a:rPr lang="sk-SK" b="1" dirty="0" err="1" smtClean="0"/>
              <a:t>Isabelle</a:t>
            </a:r>
            <a:r>
              <a:rPr lang="sk-SK" b="1" dirty="0" smtClean="0"/>
              <a:t> </a:t>
            </a:r>
            <a:r>
              <a:rPr lang="sk-SK" b="1" dirty="0" err="1" smtClean="0"/>
              <a:t>Bernabeu</a:t>
            </a:r>
            <a:r>
              <a:rPr lang="sk-SK" b="1" dirty="0" smtClean="0"/>
              <a:t>. Dvojmiestny </a:t>
            </a:r>
            <a:r>
              <a:rPr lang="sk-SK" b="1" dirty="0" err="1" smtClean="0"/>
              <a:t>Shark</a:t>
            </a:r>
            <a:r>
              <a:rPr lang="sk-SK" b="1" dirty="0" smtClean="0"/>
              <a:t> so svojou maximálne 600 kg vzletovou hmotnosťou patrí do kategórie najmenších lietadiel. „Bežná rýchlosť pri týchto lietadlách je do 190 km za hodinu.</a:t>
            </a:r>
            <a:endParaRPr lang="sk-SK" b="1" dirty="0"/>
          </a:p>
        </p:txBody>
      </p:sp>
      <p:pic>
        <p:nvPicPr>
          <p:cNvPr id="1026" name="Picture 2" descr="Ultra&amp;lcaron;ahké senické lietadlo láme rekordy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5652120" cy="3171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249</Words>
  <Application>Microsoft Office PowerPoint</Application>
  <PresentationFormat>Prezentácia na obrazovke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Hala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5</cp:revision>
  <dcterms:created xsi:type="dcterms:W3CDTF">2013-03-06T06:35:47Z</dcterms:created>
  <dcterms:modified xsi:type="dcterms:W3CDTF">2013-11-07T10:54:46Z</dcterms:modified>
</cp:coreProperties>
</file>