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9" r:id="rId10"/>
    <p:sldId id="266" r:id="rId11"/>
    <p:sldId id="264" r:id="rId12"/>
    <p:sldId id="265" r:id="rId13"/>
    <p:sldId id="274" r:id="rId14"/>
    <p:sldId id="267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31AA-3B55-4897-B59B-FCB6144B1526}" type="datetimeFigureOut">
              <a:rPr lang="sk-SK" smtClean="0"/>
              <a:pPr/>
              <a:t>12. 12. 2013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F042-1E59-4415-95C7-C5B98F607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913072_slovensko-svet-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Historický vývoj na území SVK 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957423" y="4272677"/>
            <a:ext cx="31865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Filip Topor</a:t>
            </a:r>
          </a:p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9.B</a:t>
            </a:r>
          </a:p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Geografia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i="1" dirty="0" smtClean="0"/>
              <a:t>Československá republika</a:t>
            </a:r>
            <a:br>
              <a:rPr lang="sk-SK" b="1" i="1" dirty="0" smtClean="0"/>
            </a:b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Dejiny préveho Československa sa začali písať ešte pred rokom 1918, vlastne vznik Československa bol vyvrcholením úsilia o zjednotenie, spojenie Čechov a Slovákov v jeden samostatný a právny štát. </a:t>
            </a:r>
          </a:p>
          <a:p>
            <a:r>
              <a:rPr lang="sk-SK" dirty="0" smtClean="0"/>
              <a:t>Československo bolo jedným z nástupníckych štátov, ktoré vznikli na troskách rakúsko-uhorskej monarchie.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8/81/Druh%C3%A1_%C4%8Ceskoslovensk%C3%A1_republika_19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sk-SK" sz="4800" b="1" i="1" dirty="0" smtClean="0"/>
              <a:t>Mapa ČSR</a:t>
            </a:r>
            <a:endParaRPr lang="sk-SK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i="1" dirty="0" smtClean="0"/>
              <a:t>2.Svetová Vojna </a:t>
            </a:r>
            <a:endParaRPr lang="sk-SK" sz="54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Druhá svetová vojna je tak veľkolepé obdobie ako i smutné. Milióny ľudí prišlo o život kvôli šialenému plánu jedeného človeka.</a:t>
            </a:r>
          </a:p>
          <a:p>
            <a:r>
              <a:rPr lang="sk-SK" dirty="0" smtClean="0"/>
              <a:t>Adolf Hitler ktorého prezývali </a:t>
            </a:r>
            <a:r>
              <a:rPr lang="sk-SK" dirty="0" err="1" smtClean="0"/>
              <a:t>Fuhrer</a:t>
            </a:r>
            <a:r>
              <a:rPr lang="sk-SK" dirty="0" smtClean="0"/>
              <a:t> (vodca) bol nespokojný s niekdajšou situáciou v </a:t>
            </a:r>
            <a:r>
              <a:rPr lang="sk-SK" dirty="0" err="1" smtClean="0"/>
              <a:t>nemecku</a:t>
            </a:r>
            <a:r>
              <a:rPr lang="sk-SK" dirty="0" smtClean="0"/>
              <a:t> ktorá sa začala po podpísaní </a:t>
            </a:r>
            <a:r>
              <a:rPr lang="sk-SK" dirty="0" err="1" smtClean="0"/>
              <a:t>Versailskej</a:t>
            </a:r>
            <a:r>
              <a:rPr lang="sk-SK" dirty="0" smtClean="0"/>
              <a:t> zmluvy a začal pracovať na svojom veľkom pláne.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sk-SK" dirty="0" smtClean="0"/>
              <a:t>V roku 1933 sa Hitler dostal k moci.</a:t>
            </a:r>
          </a:p>
          <a:p>
            <a:r>
              <a:rPr lang="sk-SK" dirty="0" smtClean="0"/>
              <a:t>Stál na čele svojej strany NSDAP (</a:t>
            </a:r>
            <a:r>
              <a:rPr lang="sk-SK" dirty="0" err="1" smtClean="0"/>
              <a:t>Nationalsozialistische</a:t>
            </a:r>
            <a:r>
              <a:rPr lang="sk-SK" dirty="0" smtClean="0"/>
              <a:t> </a:t>
            </a:r>
            <a:r>
              <a:rPr lang="sk-SK" dirty="0" err="1" smtClean="0"/>
              <a:t>Deutsche</a:t>
            </a:r>
            <a:r>
              <a:rPr lang="sk-SK" dirty="0" smtClean="0"/>
              <a:t> </a:t>
            </a:r>
            <a:r>
              <a:rPr lang="sk-SK" dirty="0" err="1" smtClean="0"/>
              <a:t>Arbeiterpartei</a:t>
            </a:r>
            <a:r>
              <a:rPr lang="sk-SK" dirty="0" smtClean="0"/>
              <a:t>).</a:t>
            </a:r>
          </a:p>
          <a:p>
            <a:r>
              <a:rPr lang="sk-SK" dirty="0" smtClean="0"/>
              <a:t>Hitler mal plán "bleskovej vojny„ Tá mala trvať najviac mesiac ale nebolo to tak. </a:t>
            </a:r>
          </a:p>
          <a:p>
            <a:r>
              <a:rPr lang="sk-SK" dirty="0" smtClean="0"/>
              <a:t>Francúzske a Anglické početné jednotky stáli pasívne u takmer nekrytých nemeckých hraníc a vyčkávali.</a:t>
            </a:r>
          </a:p>
          <a:p>
            <a:r>
              <a:rPr lang="sk-SK" dirty="0" smtClean="0"/>
              <a:t>Toto obdobie bolo nazývané tiež aj ako "divná vojna".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Všetko sa to začalo v roku 1.9. 1939 keď Nemecko zaútočilo na Poľsko. </a:t>
            </a:r>
          </a:p>
          <a:p>
            <a:r>
              <a:rPr lang="sk-SK" dirty="0" smtClean="0"/>
              <a:t>Dva štáty ktoré sa zaviazali poskytnúť Poľsku pomoc o dva dni neskôr 3.9. 1939 vypovedali Francúzsko a Veľká Británia vojnu Nemecku . Ich pomoc bola slabá a Poľsko padlo nacistickému Nemecku a ZSSR ktoré spísalo z Nemeckom tajnú dohodu.</a:t>
            </a:r>
          </a:p>
          <a:p>
            <a:r>
              <a:rPr lang="sk-SK" dirty="0" smtClean="0"/>
              <a:t> Hitler mal plán "bleskovej vojny„ Tá mala trvať najviac mesiac ale nebolo to tak. </a:t>
            </a:r>
          </a:p>
          <a:p>
            <a:r>
              <a:rPr lang="sk-SK" dirty="0" smtClean="0"/>
              <a:t>Francúzske a Anglické početné jednotky stáli pasívne u takmer nekrytých nemeckých hraníc a vyčkávali.</a:t>
            </a:r>
          </a:p>
          <a:p>
            <a:r>
              <a:rPr lang="sk-SK" dirty="0" smtClean="0"/>
              <a:t>Toto obdobie bolo nazývané tiež aj ako "divná vojna".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aktuality.sk/stories/NAJNOVSIE_FOTKY/ILUSTRACNE/HISTORIA/article/grecko_vojna1_druha_svetova_arch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8124" cy="3284984"/>
          </a:xfrm>
          <a:prstGeom prst="rect">
            <a:avLst/>
          </a:prstGeom>
          <a:noFill/>
        </p:spPr>
      </p:pic>
      <p:pic>
        <p:nvPicPr>
          <p:cNvPr id="28676" name="Picture 4" descr="http://img.cas.sk/img/11/gallery/1537429_stalingrade-voj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3346783"/>
            <a:ext cx="4788024" cy="3511217"/>
          </a:xfrm>
          <a:prstGeom prst="rect">
            <a:avLst/>
          </a:prstGeom>
          <a:noFill/>
        </p:spPr>
      </p:pic>
      <p:pic>
        <p:nvPicPr>
          <p:cNvPr id="28678" name="Picture 6" descr="http://m.ruvr.ru/data/2010/04/21/1240476101/3ber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427983" cy="3573016"/>
          </a:xfrm>
          <a:prstGeom prst="rect">
            <a:avLst/>
          </a:prstGeom>
          <a:noFill/>
        </p:spPr>
      </p:pic>
      <p:pic>
        <p:nvPicPr>
          <p:cNvPr id="28680" name="Picture 8" descr="http://fotky.sme.sk/foto/216898/zazriva-rekonstrukcia-bojov-ii-svetovej-vojny-2?type=v&amp;x=650&amp;y=4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207" y="0"/>
            <a:ext cx="483079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/>
              <a:t>Slovenská Republika </a:t>
            </a:r>
            <a:endParaRPr lang="sk-SK" sz="48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smtClean="0"/>
              <a:t>Dátum vzniku republiky:</a:t>
            </a:r>
            <a:r>
              <a:rPr lang="sk-SK" dirty="0" smtClean="0"/>
              <a:t> 1.1.1993</a:t>
            </a:r>
          </a:p>
          <a:p>
            <a:r>
              <a:rPr lang="sk-SK" b="1" dirty="0" smtClean="0"/>
              <a:t>Politický systém:</a:t>
            </a:r>
            <a:r>
              <a:rPr lang="sk-SK" dirty="0" smtClean="0"/>
              <a:t> parlamentná demokracia</a:t>
            </a:r>
          </a:p>
          <a:p>
            <a:r>
              <a:rPr lang="sk-SK" b="1" dirty="0" smtClean="0"/>
              <a:t>Rozloha:</a:t>
            </a:r>
            <a:r>
              <a:rPr lang="sk-SK" dirty="0" smtClean="0"/>
              <a:t> 49 035 km</a:t>
            </a:r>
            <a:r>
              <a:rPr lang="sk-SK" baseline="30000" dirty="0" smtClean="0"/>
              <a:t>2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</a:t>
            </a:r>
            <a:r>
              <a:rPr lang="sk-SK" b="1" dirty="0" smtClean="0"/>
              <a:t>Počet obyvateľov:</a:t>
            </a:r>
            <a:r>
              <a:rPr lang="sk-SK" dirty="0" smtClean="0"/>
              <a:t> 5 429 763 (k 30.06.2010)</a:t>
            </a:r>
            <a:br>
              <a:rPr lang="sk-SK" dirty="0" smtClean="0"/>
            </a:br>
            <a:r>
              <a:rPr lang="sk-SK" dirty="0" smtClean="0"/>
              <a:t>-</a:t>
            </a:r>
            <a:r>
              <a:rPr lang="sk-SK" b="1" dirty="0" smtClean="0"/>
              <a:t>Hustota obyvateľstva:</a:t>
            </a:r>
            <a:r>
              <a:rPr lang="sk-SK" dirty="0" smtClean="0"/>
              <a:t> 109/km</a:t>
            </a:r>
            <a:r>
              <a:rPr lang="sk-SK" baseline="30000" dirty="0" smtClean="0"/>
              <a:t>2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</a:t>
            </a:r>
            <a:r>
              <a:rPr lang="sk-SK" b="1" dirty="0" smtClean="0"/>
              <a:t>Hlavné mesto:</a:t>
            </a:r>
            <a:r>
              <a:rPr lang="sk-SK" dirty="0" smtClean="0"/>
              <a:t> Bratislava (431 061 Toľko obyvateľov  v roku 2009 )</a:t>
            </a:r>
            <a:br>
              <a:rPr lang="sk-SK" dirty="0" smtClean="0"/>
            </a:br>
            <a:r>
              <a:rPr lang="sk-SK" dirty="0" smtClean="0"/>
              <a:t>-</a:t>
            </a:r>
            <a:r>
              <a:rPr lang="sk-SK" b="1" dirty="0" smtClean="0"/>
              <a:t>Susedné štáty:</a:t>
            </a:r>
            <a:r>
              <a:rPr lang="sk-SK" dirty="0" smtClean="0"/>
              <a:t> Česká republika, Poľská republika, Ukrajina, Maďarská republika, Rakúsko</a:t>
            </a:r>
          </a:p>
          <a:p>
            <a:r>
              <a:rPr lang="sk-SK" sz="3500" b="1" i="1" dirty="0" smtClean="0"/>
              <a:t>Slovensko sa stalo 1. mája 2004 členským štátom Európskej únie (EÚ).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nimarco.cz/upload.cs/d/d9b19a44-s_1-sr-map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7100"/>
            <a:ext cx="6667500" cy="3390900"/>
          </a:xfrm>
          <a:prstGeom prst="rect">
            <a:avLst/>
          </a:prstGeom>
          <a:noFill/>
        </p:spPr>
      </p:pic>
      <p:pic>
        <p:nvPicPr>
          <p:cNvPr id="24580" name="Picture 4" descr="http://www.visitslovakia.com/data/usr_044_default/flag_of_slovakia_wa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95528" cy="3671646"/>
          </a:xfrm>
          <a:prstGeom prst="rect">
            <a:avLst/>
          </a:prstGeom>
          <a:noFill/>
        </p:spPr>
      </p:pic>
      <p:pic>
        <p:nvPicPr>
          <p:cNvPr id="24582" name="Picture 6" descr="https://encrypted-tbn1.gstatic.com/images?q=tbn:ANd9GcT-sHqlPG7ZpWtHqNcvnIshXFXzflEyHLWv6BB3HYprrnrkk_3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0"/>
            <a:ext cx="3096344" cy="361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691680" y="404664"/>
            <a:ext cx="514435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Ďakujem za</a:t>
            </a:r>
          </a:p>
          <a:p>
            <a:pPr algn="ctr"/>
            <a:r>
              <a:rPr lang="sk-SK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pozornosť </a:t>
            </a:r>
            <a:endParaRPr lang="sk-SK" sz="8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sk-SK" sz="4900" b="1" i="1" dirty="0"/>
              <a:t>Príchod starých Slovanov do strednej Európy 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Príchod starých Slovanov do strednej Európy je spojený s viacerými okolnosťami dejín. </a:t>
            </a:r>
            <a:endParaRPr lang="sk-SK" dirty="0" smtClean="0"/>
          </a:p>
          <a:p>
            <a:r>
              <a:rPr lang="sk-SK" dirty="0" smtClean="0"/>
              <a:t>Tradíciou </a:t>
            </a:r>
            <a:r>
              <a:rPr lang="sk-SK" dirty="0"/>
              <a:t>sa zaužívalo, že starí Slovania k nám prišli z východu z povodia riek Dneper, Odra, Visla, Bug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Neznamená to však, že aj územie Slovenska bolo osídľované priamo z východu. </a:t>
            </a:r>
            <a:endParaRPr lang="sk-SK" dirty="0" smtClean="0"/>
          </a:p>
          <a:p>
            <a:r>
              <a:rPr lang="sk-SK" dirty="0"/>
              <a:t> Slovanské kmene pôvodne sídlili na sever od Karpát, na východ od riek Odry a Visly a na západ od Dnepra.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800" b="1" i="1" dirty="0" smtClean="0"/>
              <a:t>Mapa príchodu SLOVANOV</a:t>
            </a:r>
            <a:endParaRPr lang="sk-SK" sz="4800" b="1" i="1" dirty="0"/>
          </a:p>
        </p:txBody>
      </p:sp>
      <p:pic>
        <p:nvPicPr>
          <p:cNvPr id="11266" name="Picture 2" descr="http://scriptorium.wbl.sk/stahovanie_narodov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/>
              <a:t>Samova Ríša </a:t>
            </a:r>
            <a:endParaRPr lang="sk-SK" sz="48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sk-SK" sz="4000" b="1" i="1" dirty="0"/>
              <a:t>(623 – 659</a:t>
            </a:r>
            <a:r>
              <a:rPr lang="sk-SK" sz="4000" b="1" i="1" dirty="0" smtClean="0"/>
              <a:t>)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Samo sa usadil natrvalo na Slovensku a zriadil s našimi slovanskými predkami prvú </a:t>
            </a:r>
            <a:r>
              <a:rPr lang="sk-SK" dirty="0" smtClean="0"/>
              <a:t>nad kmeňovú </a:t>
            </a:r>
            <a:r>
              <a:rPr lang="sk-SK" dirty="0"/>
              <a:t>spoločenskú organizáciu </a:t>
            </a:r>
            <a:r>
              <a:rPr lang="sk-SK" dirty="0" smtClean="0"/>
              <a:t>vojenský </a:t>
            </a:r>
            <a:r>
              <a:rPr lang="sk-SK" dirty="0"/>
              <a:t>- obrannej povahy, ktorú postupne rozvinul do vtedajšej formy štátneho útvaru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Tento štát vošiel do dejín ako Samova ríša, alebo Samovo kráľovstvo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Centrom toho štátneho útvaru bolo územie okolo Bratislavy a Nitry.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dirty="0" smtClean="0"/>
              <a:t>Samova Ríša - Mapa  </a:t>
            </a:r>
            <a:endParaRPr lang="sk-SK" dirty="0"/>
          </a:p>
        </p:txBody>
      </p:sp>
      <p:pic>
        <p:nvPicPr>
          <p:cNvPr id="9218" name="Picture 2" descr="http://www.milost.sk/images/big/samova-risa-op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Slovania utvorili v 9. storočí prvý nezávislý západoslovanský štátny útvar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fontScale="92500" lnSpcReduction="10000"/>
          </a:bodyPr>
          <a:lstStyle/>
          <a:p>
            <a:r>
              <a:rPr lang="sk-SK" sz="3900" b="1" dirty="0" smtClean="0"/>
              <a:t>(833-907)</a:t>
            </a:r>
          </a:p>
          <a:p>
            <a:r>
              <a:rPr lang="sk-SK" dirty="0" smtClean="0"/>
              <a:t>Známy </a:t>
            </a:r>
            <a:r>
              <a:rPr lang="sk-SK" dirty="0"/>
              <a:t>pod názvom Veľká Morava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Podnetom pre jeho vznik bolo obsadenie nitrianskeho kniežatstva moravským kniežaťom Mojmírom roku 833. Mojmír I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sa predovšetkým usiloval zbaviť franskej nadvlády, a preto v kráľ Ľudovít Nemec napadol Veľkú Moravu a dosadil na kniežací stolec Mojmírovho synovca Rastislava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dirty="0"/>
              <a:t>Za jeho vlády nastáva rozmach ríše spojený s politickými i vojenskými úspechmi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9/98/Great_moravia_svatopluk.png/220px-Great_moravia_svatopl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8850"/>
            <a:ext cx="6372200" cy="4779150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Mapa - Veľkej Moravy</a:t>
            </a:r>
            <a:endParaRPr lang="sk-SK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/>
              <a:t>1.Svetová Vojna </a:t>
            </a:r>
            <a:endParaRPr lang="sk-SK" sz="48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sk-SK" dirty="0" smtClean="0"/>
          </a:p>
          <a:p>
            <a:r>
              <a:rPr lang="sk-SK" sz="6700" dirty="0" smtClean="0"/>
              <a:t>Bol to najkrvavejší konflikt, aký dovtedy svet poznal. Vojna trvala od roku 1914 až do roku 1918 a padli v nej milióny ľudí.</a:t>
            </a:r>
          </a:p>
          <a:p>
            <a:r>
              <a:rPr lang="sk-SK" sz="6700" dirty="0" smtClean="0"/>
              <a:t> Zapojili sa do nej takmer všetky štáty sveta. </a:t>
            </a:r>
            <a:br>
              <a:rPr lang="sk-SK" sz="6700" dirty="0" smtClean="0"/>
            </a:br>
            <a:r>
              <a:rPr lang="sk-SK" sz="6700" dirty="0" smtClean="0"/>
              <a:t>Ľudia, ktorý zažili túto vojnu, ju nazvali ,,veľká vojna“, keďže dovtedy sa žiadna iná vojna neodohrávala v takom veľkom rozsahu. </a:t>
            </a:r>
          </a:p>
          <a:p>
            <a:r>
              <a:rPr lang="sk-SK" sz="6700" dirty="0" smtClean="0"/>
              <a:t>Milióny vojakov zahynulo a svetové hospodárstvo sa radikálne zmenilo.</a:t>
            </a:r>
            <a:r>
              <a:rPr lang="sk-SK" sz="3800" dirty="0" smtClean="0"/>
              <a:t/>
            </a:r>
            <a:br>
              <a:rPr lang="sk-SK" sz="3800" dirty="0" smtClean="0"/>
            </a:br>
            <a:r>
              <a:rPr lang="sk-SK" sz="3800" dirty="0" smtClean="0"/>
              <a:t/>
            </a:r>
            <a:br>
              <a:rPr lang="sk-SK" sz="3800" dirty="0" smtClean="0"/>
            </a:br>
            <a:endParaRPr lang="sk-SK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27650" name="Picture 2" descr="http://udalosti.noviny.sk/uploads/tx_media_files/thumbs/800x448/image_14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95624"/>
            <a:ext cx="7620000" cy="3762376"/>
          </a:xfrm>
          <a:prstGeom prst="rect">
            <a:avLst/>
          </a:prstGeom>
          <a:noFill/>
        </p:spPr>
      </p:pic>
      <p:pic>
        <p:nvPicPr>
          <p:cNvPr id="27652" name="Picture 4" descr="http://www.moderne-dejiny.sk/PublicFiles/UserFiles/image/Metodika/04_WWII/800x800_Nazi_Wars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60232" cy="3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474</Words>
  <Application>Microsoft Office PowerPoint</Application>
  <PresentationFormat>Prezentácia na obrazovke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Príchod starých Slovanov do strednej Európy  </vt:lpstr>
      <vt:lpstr>Mapa príchodu SLOVANOV</vt:lpstr>
      <vt:lpstr>Samova Ríša </vt:lpstr>
      <vt:lpstr>Samova Ríša - Mapa  </vt:lpstr>
      <vt:lpstr>Slovania utvorili v 9. storočí prvý nezávislý západoslovanský štátny útvar </vt:lpstr>
      <vt:lpstr>Mapa - Veľkej Moravy</vt:lpstr>
      <vt:lpstr>1.Svetová Vojna </vt:lpstr>
      <vt:lpstr>Snímka 9</vt:lpstr>
      <vt:lpstr>Československá republika </vt:lpstr>
      <vt:lpstr>Mapa ČSR</vt:lpstr>
      <vt:lpstr>2.Svetová Vojna </vt:lpstr>
      <vt:lpstr>Snímka 13</vt:lpstr>
      <vt:lpstr>Snímka 14</vt:lpstr>
      <vt:lpstr>Snímka 15</vt:lpstr>
      <vt:lpstr>Slovenská Republika 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admin</cp:lastModifiedBy>
  <cp:revision>8</cp:revision>
  <dcterms:created xsi:type="dcterms:W3CDTF">2013-12-03T07:03:31Z</dcterms:created>
  <dcterms:modified xsi:type="dcterms:W3CDTF">2013-12-12T11:19:44Z</dcterms:modified>
</cp:coreProperties>
</file>