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08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013DB-018A-4AB3-A8F7-886D5E4E04FA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BBF3F-91CA-4A31-9E59-4BCCD3799C0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wm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</a:t>
            </a:r>
            <a:r>
              <a:rPr lang="sk-SK" sz="4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Power</a:t>
            </a:r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Lívia Červeňová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Šk. rok: 2013/2014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Trieda: 9.A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5915000" cy="2260848"/>
          </a:xfrm>
        </p:spPr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MS PowerPoint?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Vkladanie obrázkov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Vlastnými slovami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7" name="Picture 3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3497928"/>
            <a:ext cx="2791180" cy="26884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8316416" cy="1143000"/>
          </a:xfrm>
        </p:spPr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PowerPoint?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prezentácií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je veľmi jednoduché. Stačí postupne vytvárať nové snímky a na nich čítať a riadiť sa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inštrukciami.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005064"/>
            <a:ext cx="2574202" cy="2614943"/>
          </a:xfrm>
          <a:prstGeom prst="rect">
            <a:avLst/>
          </a:prstGeom>
          <a:noFill/>
        </p:spPr>
      </p:pic>
      <p:sp>
        <p:nvSpPr>
          <p:cNvPr id="5" name="Tlačidlo akcie: Návrat 4">
            <a:hlinkClick r:id="rId3" action="ppaction://hlinksldjump" highlightClick="1"/>
          </p:cNvPr>
          <p:cNvSpPr/>
          <p:nvPr/>
        </p:nvSpPr>
        <p:spPr>
          <a:xfrm>
            <a:off x="8316416" y="0"/>
            <a:ext cx="827584" cy="980728"/>
          </a:xfrm>
          <a:prstGeom prst="actionButtonReturn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</a:t>
            </a:r>
            <a:r>
              <a:rPr lang="sk-SK" sz="30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klipartu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v PC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internetu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55792"/>
            <a:ext cx="1862076" cy="3196563"/>
          </a:xfrm>
          <a:prstGeom prst="rect">
            <a:avLst/>
          </a:prstGeom>
          <a:noFill/>
        </p:spPr>
      </p:pic>
      <p:sp>
        <p:nvSpPr>
          <p:cNvPr id="5" name="Tlačidlo akcie: Návrat 4">
            <a:hlinkClick r:id="rId3" action="ppaction://hlinksldjump" highlightClick="1"/>
          </p:cNvPr>
          <p:cNvSpPr/>
          <p:nvPr/>
        </p:nvSpPr>
        <p:spPr>
          <a:xfrm>
            <a:off x="8316416" y="0"/>
            <a:ext cx="827584" cy="980728"/>
          </a:xfrm>
          <a:prstGeom prst="actionButtonReturn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</a:t>
            </a:r>
            <a:r>
              <a:rPr lang="sk-SK" sz="4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>
              <a:buNone/>
            </a:pPr>
            <a:r>
              <a:rPr lang="sk-SK" dirty="0" smtClean="0"/>
              <a:t>   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Mám veľmi rad PowerPoint, lebo sa v ňom jednoducho pracuje a v dnešnej dobe sa stali prezentácie veľmi populárne. Je ľahký na údržbu.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lačidlo akcie: Návrat 3">
            <a:hlinkClick r:id="rId2" action="ppaction://hlinksldjump" highlightClick="1"/>
          </p:cNvPr>
          <p:cNvSpPr/>
          <p:nvPr/>
        </p:nvSpPr>
        <p:spPr>
          <a:xfrm>
            <a:off x="8316416" y="0"/>
            <a:ext cx="827584" cy="980728"/>
          </a:xfrm>
          <a:prstGeom prst="actionButtonReturn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104</Words>
  <Application>Microsoft Office PowerPoint</Application>
  <PresentationFormat>Prezentácia na obrazovke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 Point</vt:lpstr>
      <vt:lpstr>Obsah</vt:lpstr>
      <vt:lpstr>Na čo slúži MS PowerPoint?</vt:lpstr>
      <vt:lpstr>Vkladanie obrázkov</vt:lpstr>
      <vt:lpstr>Vlastnými slovami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5</cp:revision>
  <dcterms:created xsi:type="dcterms:W3CDTF">2013-12-03T11:41:00Z</dcterms:created>
  <dcterms:modified xsi:type="dcterms:W3CDTF">2013-12-10T11:31:54Z</dcterms:modified>
</cp:coreProperties>
</file>