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EC92C-A0B3-4482-865A-0A72AE80B235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154E-667C-429E-A9CF-25A547319E3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EC92C-A0B3-4482-865A-0A72AE80B235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154E-667C-429E-A9CF-25A547319E3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EC92C-A0B3-4482-865A-0A72AE80B235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154E-667C-429E-A9CF-25A547319E3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EC92C-A0B3-4482-865A-0A72AE80B235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154E-667C-429E-A9CF-25A547319E3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EC92C-A0B3-4482-865A-0A72AE80B235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154E-667C-429E-A9CF-25A547319E3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EC92C-A0B3-4482-865A-0A72AE80B235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154E-667C-429E-A9CF-25A547319E3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EC92C-A0B3-4482-865A-0A72AE80B235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154E-667C-429E-A9CF-25A547319E3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EC92C-A0B3-4482-865A-0A72AE80B235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154E-667C-429E-A9CF-25A547319E3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EC92C-A0B3-4482-865A-0A72AE80B235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154E-667C-429E-A9CF-25A547319E3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EC92C-A0B3-4482-865A-0A72AE80B235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154E-667C-429E-A9CF-25A547319E3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EC92C-A0B3-4482-865A-0A72AE80B235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154E-667C-429E-A9CF-25A547319E3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9EC92C-A0B3-4482-865A-0A72AE80B235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3154E-667C-429E-A9CF-25A547319E33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1043608" y="1268760"/>
            <a:ext cx="617669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sk-SK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Microsoft </a:t>
            </a:r>
            <a:r>
              <a:rPr lang="sk-SK" sz="4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sk-SK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ower Point</a:t>
            </a:r>
            <a:endParaRPr lang="sk-SK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2555776" y="3140968"/>
            <a:ext cx="353334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Kristína Garajová</a:t>
            </a:r>
          </a:p>
          <a:p>
            <a:pPr algn="just"/>
            <a:r>
              <a:rPr lang="sk-SK" sz="30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2013/2014</a:t>
            </a:r>
          </a:p>
          <a:p>
            <a:pPr algn="just"/>
            <a:r>
              <a:rPr lang="sk-SK" sz="30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     9.A</a:t>
            </a:r>
            <a:endParaRPr lang="sk-SK" sz="3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2987824" y="692696"/>
            <a:ext cx="200086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Obsah</a:t>
            </a:r>
            <a:endParaRPr lang="sk-SK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323528" y="2708920"/>
            <a:ext cx="643689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2" action="ppaction://hlinksldjump"/>
              </a:rPr>
              <a:t>Načo nám slúži MS Power Point?</a:t>
            </a:r>
            <a:endParaRPr lang="sk-SK" sz="3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2" action="ppaction://hlinksldjump"/>
              </a:rPr>
              <a:t>Vkladanie obrázkov</a:t>
            </a:r>
            <a:endParaRPr lang="sk-SK" sz="3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2" action="ppaction://hlinksldjump"/>
              </a:rPr>
              <a:t>Vlastným slovami</a:t>
            </a:r>
            <a:endParaRPr lang="sk-SK" sz="3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26" name="Picture 2" descr="C:\Program Files\Microsoft Office\MEDIA\CAGCAT10\j0335112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3356992"/>
            <a:ext cx="3107308" cy="31073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60648"/>
            <a:ext cx="8229600" cy="1143000"/>
          </a:xfrm>
        </p:spPr>
        <p:txBody>
          <a:bodyPr>
            <a:noAutofit/>
          </a:bodyPr>
          <a:lstStyle/>
          <a:p>
            <a:r>
              <a:rPr lang="sk-SK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Načo nám slúži MS Power Point?</a:t>
            </a:r>
            <a:endParaRPr lang="sk-SK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BlokTextu 5"/>
          <p:cNvSpPr txBox="1"/>
          <p:nvPr/>
        </p:nvSpPr>
        <p:spPr>
          <a:xfrm>
            <a:off x="467544" y="1844824"/>
            <a:ext cx="597666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Slúži na tvorbu jednoduchých aj profesionálnych prezentácii.</a:t>
            </a:r>
          </a:p>
          <a:p>
            <a: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Tvoriť prezentácie v tomto prostredí je veľmi jednoduché. Stačí postupne vytvárať nové snímky a na nich čítať a riadiť sa inštrukciami</a:t>
            </a:r>
            <a:r>
              <a:rPr lang="sk-SK" dirty="0" smtClean="0"/>
              <a:t>.</a:t>
            </a:r>
            <a:endParaRPr lang="sk-SK" dirty="0"/>
          </a:p>
        </p:txBody>
      </p:sp>
      <p:pic>
        <p:nvPicPr>
          <p:cNvPr id="2050" name="Picture 2" descr="C:\Program Files\Microsoft Office\MEDIA\CAGCAT10\j0301252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3933056"/>
            <a:ext cx="2435276" cy="2082552"/>
          </a:xfrm>
          <a:prstGeom prst="rect">
            <a:avLst/>
          </a:prstGeom>
          <a:noFill/>
        </p:spPr>
      </p:pic>
      <p:sp>
        <p:nvSpPr>
          <p:cNvPr id="5" name="Obdĺžnik 4"/>
          <p:cNvSpPr/>
          <p:nvPr/>
        </p:nvSpPr>
        <p:spPr>
          <a:xfrm>
            <a:off x="7919864" y="332656"/>
            <a:ext cx="1224136" cy="1052736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hlinkClick r:id="rId3" action="ppaction://hlinksldjump"/>
              </a:rPr>
              <a:t>návrat</a:t>
            </a:r>
            <a:endParaRPr lang="sk-SK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Vkladanie obrázkov</a:t>
            </a:r>
            <a:endParaRPr lang="sk-SK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BlokTextu 3"/>
          <p:cNvSpPr txBox="1"/>
          <p:nvPr/>
        </p:nvSpPr>
        <p:spPr>
          <a:xfrm>
            <a:off x="611560" y="2060848"/>
            <a:ext cx="641387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Z klipartu</a:t>
            </a:r>
          </a:p>
          <a:p>
            <a: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Zo súborov v PC</a:t>
            </a:r>
          </a:p>
          <a:p>
            <a: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Zo súboru na prenesenom disku</a:t>
            </a:r>
          </a:p>
          <a:p>
            <a: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Z internetu</a:t>
            </a:r>
            <a:endParaRPr lang="sk-SK" sz="3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3074" name="Picture 2" descr="C:\Program Files\Microsoft Office\MEDIA\CAGCAT10\j0195384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3717032"/>
            <a:ext cx="2727499" cy="2785375"/>
          </a:xfrm>
          <a:prstGeom prst="rect">
            <a:avLst/>
          </a:prstGeom>
          <a:noFill/>
        </p:spPr>
      </p:pic>
      <p:sp>
        <p:nvSpPr>
          <p:cNvPr id="5" name="Obdĺžnik 4"/>
          <p:cNvSpPr/>
          <p:nvPr/>
        </p:nvSpPr>
        <p:spPr>
          <a:xfrm>
            <a:off x="7452320" y="0"/>
            <a:ext cx="1691680" cy="1052736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hlinkClick r:id="rId3" action="ppaction://hlinksldjump"/>
              </a:rPr>
              <a:t>návrat</a:t>
            </a:r>
            <a:endParaRPr lang="sk-SK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-756592" y="260648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sk-SK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Vlastnými slovami</a:t>
            </a:r>
            <a:endParaRPr lang="sk-SK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BlokTextu 2"/>
          <p:cNvSpPr txBox="1"/>
          <p:nvPr/>
        </p:nvSpPr>
        <p:spPr>
          <a:xfrm>
            <a:off x="0" y="1988840"/>
            <a:ext cx="691502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Na tvorbe prezentácií ma najviac baví pridávanie efektov. Najviac ma zaujímajú aké možnosti poskytuje tvorba prezentácie a naopak problémy s tvorbou mi robí vkladanie grafov a zvukov.</a:t>
            </a:r>
            <a:endParaRPr lang="sk-SK" sz="3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7452320" y="0"/>
            <a:ext cx="1691680" cy="83671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hlinkClick r:id="rId2" action="ppaction://hlinksldjump"/>
              </a:rPr>
              <a:t>návrat</a:t>
            </a:r>
            <a:endParaRPr lang="sk-SK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108</Words>
  <Application>Microsoft Office PowerPoint</Application>
  <PresentationFormat>Prezentácia na obrazovke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5</vt:i4>
      </vt:variant>
    </vt:vector>
  </HeadingPairs>
  <TitlesOfParts>
    <vt:vector size="6" baseType="lpstr">
      <vt:lpstr>Motív Office</vt:lpstr>
      <vt:lpstr>Snímka 1</vt:lpstr>
      <vt:lpstr>Snímka 2</vt:lpstr>
      <vt:lpstr>Načo nám slúži MS Power Point?</vt:lpstr>
      <vt:lpstr>Vkladanie obrázkov</vt:lpstr>
      <vt:lpstr>Vlastnými slovami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admin</dc:creator>
  <cp:lastModifiedBy>admin</cp:lastModifiedBy>
  <cp:revision>8</cp:revision>
  <dcterms:created xsi:type="dcterms:W3CDTF">2013-12-03T11:44:39Z</dcterms:created>
  <dcterms:modified xsi:type="dcterms:W3CDTF">2013-12-10T11:46:52Z</dcterms:modified>
</cp:coreProperties>
</file>