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8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12B65-9A1B-42FF-8DDA-365A2B0950AF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Microsoft Power Point 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248400" cy="1676400"/>
          </a:xfrm>
        </p:spPr>
        <p:txBody>
          <a:bodyPr>
            <a:noAutofit/>
          </a:bodyPr>
          <a:lstStyle/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Adela Grebáčová</a:t>
            </a:r>
          </a:p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Šk. rok 2013/2014</a:t>
            </a:r>
          </a:p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Trieda 9.A</a:t>
            </a:r>
            <a:endParaRPr lang="sk-SK" sz="3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Obsah</a:t>
            </a:r>
            <a:endParaRPr lang="sk-SK" sz="4800" dirty="0">
              <a:solidFill>
                <a:srgbClr val="FFFF00"/>
              </a:solidFill>
              <a:latin typeface="Arial" pitchFamily="34" charset="0"/>
              <a:ea typeface="Verdana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sldjump"/>
              </a:rPr>
              <a:t>Na čo slúži MS PowerPoint ? </a:t>
            </a:r>
            <a:endParaRPr lang="sk-SK" sz="3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sldjump"/>
              </a:rPr>
              <a:t>Vkladanie obrázkov </a:t>
            </a:r>
            <a:endParaRPr lang="sk-SK" sz="3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sldjump"/>
              </a:rPr>
              <a:t>Vlastnými slovami </a:t>
            </a:r>
            <a:endParaRPr lang="sk-SK" sz="3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50" name="Picture 2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7562" y="2590800"/>
            <a:ext cx="4175242" cy="3962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 čo slúži MS Power Point </a:t>
            </a:r>
            <a:r>
              <a:rPr lang="sk-SK" sz="4800" dirty="0" smtClean="0">
                <a:solidFill>
                  <a:srgbClr val="FFFF00"/>
                </a:solidFill>
              </a:rPr>
              <a:t>? </a:t>
            </a:r>
            <a:endParaRPr lang="sk-SK" sz="4800" dirty="0">
              <a:solidFill>
                <a:srgbClr val="FFFF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Slúži na tvorbu jednoduchých aj profesionálnych prezentácii.</a:t>
            </a:r>
            <a:endParaRPr lang="sk-SK" sz="3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Tvoriť </a:t>
            </a:r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prezentácie v tomto prostredí je veľmi jednoduché. Stačí postupne vytvárať nové snímky a na nich čítať a riadiť sa inštrukciami. </a:t>
            </a:r>
            <a:endParaRPr lang="sk-SK" sz="3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74" name="Picture 2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08188" y="4038600"/>
            <a:ext cx="3296926" cy="2819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Vkladanie obrázkov 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 klipartu</a:t>
            </a:r>
          </a:p>
          <a:p>
            <a:r>
              <a:rPr lang="sk-SK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Zo </a:t>
            </a:r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súboru</a:t>
            </a:r>
            <a:r>
              <a:rPr lang="sk-SK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PC </a:t>
            </a:r>
          </a:p>
          <a:p>
            <a:r>
              <a:rPr lang="sk-SK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Zo súboru na prenosnom disku</a:t>
            </a:r>
          </a:p>
          <a:p>
            <a:r>
              <a:rPr lang="sk-SK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 internetu </a:t>
            </a:r>
          </a:p>
          <a:p>
            <a:endParaRPr lang="sk-SK" dirty="0"/>
          </a:p>
        </p:txBody>
      </p:sp>
      <p:pic>
        <p:nvPicPr>
          <p:cNvPr id="1027" name="Picture 3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3352800"/>
            <a:ext cx="3208513" cy="3276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Vlastnými slovami 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ástupný symbol obsahu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Na tvorbe prezentácií ma najviac baví vkladanie obrázkov.</a:t>
            </a:r>
            <a:r>
              <a:rPr kumimoji="0" lang="sk-SK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kumimoji="0" lang="sk-SK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Najviac ma zaujíma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k-SK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Pri tvorbe prezentácií mám problém s filmom</a:t>
            </a:r>
            <a:r>
              <a:rPr kumimoji="0" lang="sk-SK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a zvukom. </a:t>
            </a:r>
            <a:endParaRPr kumimoji="0" lang="sk-SK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98</Words>
  <Application>Microsoft Office PowerPoint</Application>
  <PresentationFormat>Prezentácia na obrazovke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Motív Office</vt:lpstr>
      <vt:lpstr>Microsoft Power Point </vt:lpstr>
      <vt:lpstr>Obsah</vt:lpstr>
      <vt:lpstr>Na čo slúži MS Power Point ? </vt:lpstr>
      <vt:lpstr>Vkladanie obrázkov </vt:lpstr>
      <vt:lpstr>Vlastnými slovami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 Point </dc:title>
  <dc:creator>student112</dc:creator>
  <cp:lastModifiedBy>admin</cp:lastModifiedBy>
  <cp:revision>4</cp:revision>
  <dcterms:created xsi:type="dcterms:W3CDTF">2013-12-03T11:50:03Z</dcterms:created>
  <dcterms:modified xsi:type="dcterms:W3CDTF">2013-12-10T11:47:35Z</dcterms:modified>
</cp:coreProperties>
</file>