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D6F0C-AA59-41D3-9E8D-1E7479612BDB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5E060-D0FC-468D-8E7F-A309413156D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wmf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 Point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400800" cy="1752600"/>
          </a:xfrm>
        </p:spPr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Erika Hušlová 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2013/2014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BlokTextu 3"/>
          <p:cNvSpPr txBox="1"/>
          <p:nvPr/>
        </p:nvSpPr>
        <p:spPr bwMode="invGray">
          <a:xfrm>
            <a:off x="467544" y="1556792"/>
            <a:ext cx="587558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sz="3000" u="sn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 action="ppaction://hlinksldjump"/>
              </a:rPr>
              <a:t>Na čo slúži MS Power point ?</a:t>
            </a: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k-SK" sz="3000" u="sn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3" action="ppaction://hlinksldjump"/>
              </a:rPr>
              <a:t>Vkladanie obrázkov</a:t>
            </a: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sk-SK" sz="3000" u="sng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4" action="ppaction://hlinksldjump"/>
              </a:rPr>
              <a:t>Vlastnými slovami </a:t>
            </a:r>
            <a:endParaRPr lang="sk-SK" sz="3000" u="sng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 descr="C:\Users\admin\AppData\Local\Microsoft\Windows\Temporary Internet Files\Content.IE5\NYM3CMBK\MC90031994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933056"/>
            <a:ext cx="2930152" cy="2198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 Point 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Slúži na tvorbu jednoduchých aj profesionálnych prezentácií.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Tvoriť prezentácie v tomto prostredí je veľmi jednoduché. Stačí postupne vytvárať nové snímky a na nich čítať a riadiť sa inštrukciami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51" name="Picture 3" descr="C:\Users\admin\AppData\Local\Microsoft\Windows\Temporary Internet Files\Content.IE5\NYM3CMBK\MC90038261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581128"/>
            <a:ext cx="1440160" cy="144016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7559824" y="0"/>
            <a:ext cx="1584176" cy="57606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bg1"/>
                </a:solidFill>
                <a:hlinkClick r:id="rId3" action="ppaction://hlinksldjump"/>
              </a:rPr>
              <a:t>Návrat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počítač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PC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 súboru na prenosnom disku 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internetu 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74" name="Picture 2" descr="C:\Users\admin\AppData\Local\Microsoft\Windows\Temporary Internet Files\Content.IE5\NYM3CMBK\dglxasset[1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3861048"/>
            <a:ext cx="1795882" cy="1833372"/>
          </a:xfrm>
          <a:prstGeom prst="rect">
            <a:avLst/>
          </a:prstGeom>
          <a:noFill/>
        </p:spPr>
      </p:pic>
      <p:sp>
        <p:nvSpPr>
          <p:cNvPr id="7" name="Obdĺžnik 6"/>
          <p:cNvSpPr/>
          <p:nvPr/>
        </p:nvSpPr>
        <p:spPr>
          <a:xfrm>
            <a:off x="7559824" y="0"/>
            <a:ext cx="1584176" cy="57606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hlinkClick r:id="rId3" action="ppaction://hlinksldjump"/>
              </a:rPr>
              <a:t>Návrat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 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Takže najviac ma baví farebná kombinácia textu, pozadia a vkladanie obrázkov. Je to veľmi dobrý program, čo sa tvorby prezentácií týka. Odporúčam ho všetkým. Je ľahký a veľmi rýchlo sa človek na ňom naučí pracovať.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7559824" y="0"/>
            <a:ext cx="1584176" cy="57606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hlinkClick r:id="rId2" action="ppaction://hlinksldjump"/>
              </a:rPr>
              <a:t>Návrat</a:t>
            </a:r>
            <a:r>
              <a:rPr lang="sk-SK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117</Words>
  <Application>Microsoft Office PowerPoint</Application>
  <PresentationFormat>Prezentácia na obrazovke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 Point </vt:lpstr>
      <vt:lpstr>Obsah</vt:lpstr>
      <vt:lpstr>Na čo slúži MS Power Point ?</vt:lpstr>
      <vt:lpstr>Vkladanie obrázkov </vt:lpstr>
      <vt:lpstr>Vlastnými slovami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 Point</dc:title>
  <dc:creator>admin</dc:creator>
  <cp:lastModifiedBy>admin</cp:lastModifiedBy>
  <cp:revision>5</cp:revision>
  <dcterms:created xsi:type="dcterms:W3CDTF">2013-12-03T11:36:16Z</dcterms:created>
  <dcterms:modified xsi:type="dcterms:W3CDTF">2013-12-10T11:27:56Z</dcterms:modified>
</cp:coreProperties>
</file>