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52FCD-D02F-4C6E-9CAB-B3E864DA8430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A9C5A-20A7-4386-B2B6-6744243923C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00100" y="1428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k-SK" sz="53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 Point</a:t>
            </a:r>
            <a:br>
              <a:rPr lang="sk-SK" sz="53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>
                <a:solidFill>
                  <a:schemeClr val="bg1"/>
                </a:solidFill>
              </a:rPr>
              <a:t>	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Miroslav Jagelka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2013/204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Obsah</a:t>
            </a:r>
            <a:endParaRPr lang="sk-SK" sz="30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 čo slúži Ms Power Point ?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Vkladanie obrázkov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Vlastnými slovami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8" name="Picture 4" descr="C:\Program Files\Microsoft Office\MEDIA\CAGCAT10\j029774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5095875"/>
            <a:ext cx="2000264" cy="1762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 čo slúži Ms Power Point ?</a:t>
            </a:r>
            <a:endParaRPr lang="sk-SK" sz="30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766" y="1392237"/>
            <a:ext cx="8229600" cy="4525963"/>
          </a:xfrm>
        </p:spPr>
        <p:txBody>
          <a:bodyPr/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prezentácii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 v tomto prostredí je veľmi jednoduché .Stačí postupne vytvárať  nove snímky a na nich čítať a riadiť sa inštrukciami</a:t>
            </a:r>
            <a:r>
              <a:rPr lang="sk-SK" dirty="0" smtClean="0"/>
              <a:t>.</a:t>
            </a:r>
            <a:endParaRPr lang="sk-SK" dirty="0"/>
          </a:p>
        </p:txBody>
      </p:sp>
      <p:pic>
        <p:nvPicPr>
          <p:cNvPr id="4" name="Picture 2" descr="C:\Users\skola\AppData\Local\Microsoft\Windows\Temporary Internet Files\Content.IE5\QK6DEAX9\MC900413596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97885" y="1000108"/>
            <a:ext cx="1946115" cy="1690683"/>
          </a:xfrm>
          <a:prstGeom prst="rect">
            <a:avLst/>
          </a:prstGeom>
          <a:noFill/>
        </p:spPr>
      </p:pic>
      <p:pic>
        <p:nvPicPr>
          <p:cNvPr id="2051" name="Picture 3" descr="C:\Users\skola\AppData\Local\Microsoft\Windows\Temporary Internet Files\Content.IE5\NG0JA689\dglxasset[2].aspx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0"/>
            <a:ext cx="1071570" cy="1139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15938" y="1614494"/>
            <a:ext cx="8229600" cy="4525963"/>
          </a:xfrm>
        </p:spPr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klipartu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v PC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 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internetu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714884"/>
            <a:ext cx="1795462" cy="1833562"/>
          </a:xfrm>
          <a:prstGeom prst="rect">
            <a:avLst/>
          </a:prstGeom>
          <a:noFill/>
        </p:spPr>
      </p:pic>
      <p:pic>
        <p:nvPicPr>
          <p:cNvPr id="1027" name="Picture 3" descr="C:\Users\skola\AppData\Local\Microsoft\Windows\Temporary Internet Files\Content.IE5\NG0JA689\dglxasset[2].aspx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34" y="0"/>
            <a:ext cx="1316066" cy="1399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 tvorbe prezentácii ma najviac baví vkladať obrazky,zaujimavy text. Najviac ma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zaujima,že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ako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tam dá 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vložiť film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5" name="Picture 3" descr="C:\Users\skola\AppData\Local\Microsoft\Windows\Temporary Internet Files\Content.IE5\NG0JA689\dglxasset[2].aspx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83438" y="-157163"/>
            <a:ext cx="1752600" cy="1863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87</Words>
  <Application>Microsoft Office PowerPoint</Application>
  <PresentationFormat>Prezentácia na obrazovke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 Point  </vt:lpstr>
      <vt:lpstr>Obsah</vt:lpstr>
      <vt:lpstr>Na čo slúži Ms Power Point ?</vt:lpstr>
      <vt:lpstr>Vkladanie obrázkov</vt:lpstr>
      <vt:lpstr>Vlastnými slovami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 Point</dc:title>
  <dc:creator>skola</dc:creator>
  <cp:lastModifiedBy>skola</cp:lastModifiedBy>
  <cp:revision>6</cp:revision>
  <dcterms:created xsi:type="dcterms:W3CDTF">2013-12-03T11:43:02Z</dcterms:created>
  <dcterms:modified xsi:type="dcterms:W3CDTF">2013-12-10T11:50:53Z</dcterms:modified>
</cp:coreProperties>
</file>