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 varScale="1">
        <p:scale>
          <a:sx n="61" d="100"/>
          <a:sy n="61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D8CFB-FFFD-4F8D-BC03-8DFB39169E12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94BE9-4DEF-4C2F-AD5A-12D874597E96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wmf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PowerPoint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Martina Klinovská</a:t>
            </a:r>
            <a:b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2013/2014</a:t>
            </a:r>
            <a:b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9.A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sk-SK" sz="4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Obsah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sk-SK" sz="3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</a:t>
            </a:r>
            <a:r>
              <a:rPr lang="sk-SK" dirty="0" smtClean="0">
                <a:hlinkClick r:id="rId2" action="ppaction://hlinksldjump"/>
              </a:rPr>
              <a:t> </a:t>
            </a:r>
            <a:r>
              <a:rPr lang="sk-SK" sz="3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čo slúži MS </a:t>
            </a:r>
            <a:r>
              <a:rPr lang="sk-SK" sz="30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Powerpoint</a:t>
            </a:r>
            <a:r>
              <a:rPr lang="sk-SK" sz="3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?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/>
            <a:r>
              <a:rPr lang="sk-SK" sz="3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Vkladanie </a:t>
            </a:r>
            <a:r>
              <a:rPr lang="sk-SK" sz="30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obrrázkov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/>
            <a:r>
              <a:rPr lang="sk-SK" sz="3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Vlastnými slovami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Program Files\Microsoft Office\MEDIA\CAGCAT10\j0251301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4005064"/>
            <a:ext cx="3019784" cy="2545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PowerPoint?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prezentácií</a:t>
            </a:r>
          </a:p>
          <a:p>
            <a:pPr marL="0" indent="0"/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v tomto prostredí je veľmi jednoduché. Stačí postupne vytvárať nové snímky a na nich čítať a riadiť sa inštrukciami.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4849813"/>
            <a:ext cx="2609700" cy="1603523"/>
          </a:xfrm>
          <a:prstGeom prst="rect">
            <a:avLst/>
          </a:prstGeom>
          <a:noFill/>
        </p:spPr>
      </p:pic>
      <p:sp>
        <p:nvSpPr>
          <p:cNvPr id="6" name="Tlačidlo akcie: Domov 5">
            <a:hlinkClick r:id="rId3" action="ppaction://hlinksldjump" highlightClick="1"/>
          </p:cNvPr>
          <p:cNvSpPr/>
          <p:nvPr/>
        </p:nvSpPr>
        <p:spPr>
          <a:xfrm>
            <a:off x="8567936" y="0"/>
            <a:ext cx="576064" cy="504056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Tlačidlo akcie: Späť alebo Predchádzajúci 6">
            <a:hlinkClick r:id="" action="ppaction://hlinkshowjump?jump=previousslide" highlightClick="1"/>
          </p:cNvPr>
          <p:cNvSpPr/>
          <p:nvPr/>
        </p:nvSpPr>
        <p:spPr>
          <a:xfrm>
            <a:off x="0" y="6453336"/>
            <a:ext cx="648072" cy="404664"/>
          </a:xfrm>
          <a:prstGeom prst="actionButtonBackPreviou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</a:t>
            </a:r>
            <a:r>
              <a:rPr lang="sk-SK" sz="30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klipartu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v PC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 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internetu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341639"/>
            <a:ext cx="2464073" cy="2516361"/>
          </a:xfrm>
          <a:prstGeom prst="rect">
            <a:avLst/>
          </a:prstGeom>
          <a:noFill/>
        </p:spPr>
      </p:pic>
      <p:sp>
        <p:nvSpPr>
          <p:cNvPr id="6" name="Tlačidlo akcie: Domov 5">
            <a:hlinkClick r:id="rId3" action="ppaction://hlinksldjump" highlightClick="1"/>
          </p:cNvPr>
          <p:cNvSpPr/>
          <p:nvPr/>
        </p:nvSpPr>
        <p:spPr>
          <a:xfrm>
            <a:off x="8567936" y="0"/>
            <a:ext cx="576064" cy="504056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Tlačidlo akcie: Späť alebo Predchádzajúci 6">
            <a:hlinkClick r:id="" action="ppaction://hlinkshowjump?jump=previousslide" highlightClick="1"/>
          </p:cNvPr>
          <p:cNvSpPr/>
          <p:nvPr/>
        </p:nvSpPr>
        <p:spPr>
          <a:xfrm>
            <a:off x="0" y="6453336"/>
            <a:ext cx="648072" cy="404664"/>
          </a:xfrm>
          <a:prstGeom prst="actionButtonBackPreviou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Najviac ma baví vkladanie obrázkov a formátovanie písma. Tento program najviac využívam na prípravu prezentácií do školy. Je veľmi prehľadný. Problémy mám akurát z výberom návrhu keďže ich je tu veľké množstvo a všetky sú krásne.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lačidlo akcie: Domov 4">
            <a:hlinkClick r:id="rId2" action="ppaction://hlinksldjump" highlightClick="1"/>
          </p:cNvPr>
          <p:cNvSpPr/>
          <p:nvPr/>
        </p:nvSpPr>
        <p:spPr>
          <a:xfrm>
            <a:off x="8567936" y="0"/>
            <a:ext cx="576064" cy="504056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Tlačidlo akcie: Späť alebo Predchádzajúci 5">
            <a:hlinkClick r:id="" action="ppaction://hlinkshowjump?jump=previousslide" highlightClick="1"/>
          </p:cNvPr>
          <p:cNvSpPr/>
          <p:nvPr/>
        </p:nvSpPr>
        <p:spPr>
          <a:xfrm>
            <a:off x="0" y="6453336"/>
            <a:ext cx="648072" cy="404664"/>
          </a:xfrm>
          <a:prstGeom prst="actionButtonBackPreviou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67</Words>
  <Application>Microsoft Office PowerPoint</Application>
  <PresentationFormat>Prezentácia na obrazovke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PowerPoint</vt:lpstr>
      <vt:lpstr> Obsah </vt:lpstr>
      <vt:lpstr>Na čo slúži MS PowerPoint?</vt:lpstr>
      <vt:lpstr>Vkladanie obrázkov </vt:lpstr>
      <vt:lpstr>Vlastnými slovami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7</cp:revision>
  <dcterms:created xsi:type="dcterms:W3CDTF">2013-12-03T11:40:12Z</dcterms:created>
  <dcterms:modified xsi:type="dcterms:W3CDTF">2013-12-10T11:35:17Z</dcterms:modified>
</cp:coreProperties>
</file>