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04" autoAdjust="0"/>
  </p:normalViewPr>
  <p:slideViewPr>
    <p:cSldViewPr>
      <p:cViewPr varScale="1">
        <p:scale>
          <a:sx n="59" d="100"/>
          <a:sy n="5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3. 12. 2013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Beáta </a:t>
            </a:r>
            <a:r>
              <a:rPr lang="sk-SK" sz="3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Mokošáková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  <a:b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1"/>
            <a:ext cx="6781800" cy="2666999"/>
          </a:xfrm>
          <a:solidFill>
            <a:schemeClr val="bg2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PowerPoint?</a:t>
            </a:r>
            <a:endParaRPr lang="sk-SK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dirty="0" smtClean="0">
              <a:latin typeface="Verdana" pitchFamily="34" charset="0"/>
              <a:ea typeface="Verdana" pitchFamily="34" charset="0"/>
              <a:cs typeface="Verdana" pitchFamily="34" charset="0"/>
              <a:hlinkClick r:id="rId3" action="ppaction://hlinksldjump"/>
            </a:endParaRPr>
          </a:p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dirty="0" smtClean="0">
              <a:latin typeface="Verdana" pitchFamily="34" charset="0"/>
              <a:ea typeface="Verdana" pitchFamily="34" charset="0"/>
              <a:cs typeface="Verdana" pitchFamily="34" charset="0"/>
              <a:hlinkClick r:id="rId4" action="ppaction://hlinksldjump"/>
            </a:endParaRPr>
          </a:p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</a:t>
            </a:r>
            <a:endParaRPr lang="sk-SK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k-SK" dirty="0"/>
          </a:p>
        </p:txBody>
      </p:sp>
      <p:pic>
        <p:nvPicPr>
          <p:cNvPr id="1026" name="Picture 2" descr="C:\Users\admin\AppData\Local\Microsoft\Windows\Temporary Internet Files\Content.IE5\UYVG9VCA\MC900325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3810000"/>
            <a:ext cx="2763837" cy="2821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752600"/>
            <a:ext cx="8229600" cy="4525963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prezentácii.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veľmi jednoduché.</a:t>
            </a:r>
            <a:b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Stačí postupne vytvárať nové snímky a na nich čítať a riadiť sa inštrukciami.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Users\admin\AppData\Local\Microsoft\Windows\Temporary Internet Files\Content.IE5\UYVG9VCA\MC9003826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2133600"/>
            <a:ext cx="1447800" cy="1447800"/>
          </a:xfrm>
          <a:prstGeom prst="rect">
            <a:avLst/>
          </a:prstGeom>
          <a:noFill/>
        </p:spPr>
      </p:pic>
      <p:sp>
        <p:nvSpPr>
          <p:cNvPr id="5" name="Zahnutá šípka hore 4">
            <a:hlinkClick r:id="rId3" action="ppaction://hlinksldjump"/>
          </p:cNvPr>
          <p:cNvSpPr/>
          <p:nvPr/>
        </p:nvSpPr>
        <p:spPr>
          <a:xfrm>
            <a:off x="8458200" y="228600"/>
            <a:ext cx="685800" cy="457200"/>
          </a:xfrm>
          <a:prstGeom prst="curvedUp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</a:t>
            </a:r>
            <a:r>
              <a:rPr lang="sk-SK" sz="3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klipartu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internetu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5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572000"/>
            <a:ext cx="1795882" cy="1833372"/>
          </a:xfrm>
          <a:prstGeom prst="rect">
            <a:avLst/>
          </a:prstGeom>
          <a:noFill/>
        </p:spPr>
      </p:pic>
      <p:sp>
        <p:nvSpPr>
          <p:cNvPr id="7" name="Zahnutá šípka hore 6">
            <a:hlinkClick r:id="rId3" action="ppaction://hlinksldjump"/>
          </p:cNvPr>
          <p:cNvSpPr/>
          <p:nvPr/>
        </p:nvSpPr>
        <p:spPr>
          <a:xfrm>
            <a:off x="8458200" y="228600"/>
            <a:ext cx="685800" cy="457200"/>
          </a:xfrm>
          <a:prstGeom prst="curvedUp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Na tvorbe prezentácii má najviac baví</a:t>
            </a:r>
            <a:b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to, že si môžem podávať rôzne efekty, návrhy, animácie aké chcem. Najviac ma zaujíma výsledný efekt prezentácie. Problém nemám skoro s ničím 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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Zahnutá šípka hore 3">
            <a:hlinkClick r:id="rId2" action="ppaction://hlinksldjump"/>
          </p:cNvPr>
          <p:cNvSpPr/>
          <p:nvPr/>
        </p:nvSpPr>
        <p:spPr>
          <a:xfrm>
            <a:off x="8458200" y="228600"/>
            <a:ext cx="685800" cy="457200"/>
          </a:xfrm>
          <a:prstGeom prst="curvedUp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61</Words>
  <Application>Microsoft Office PowerPoint</Application>
  <PresentationFormat>Prezentácia na obrazovke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PowerPoint</vt:lpstr>
      <vt:lpstr>Obsah</vt:lpstr>
      <vt:lpstr>Na čo slúži MS PowerPoint?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</dc:title>
  <dc:creator>student104</dc:creator>
  <cp:lastModifiedBy>admin</cp:lastModifiedBy>
  <cp:revision>16</cp:revision>
  <dcterms:created xsi:type="dcterms:W3CDTF">2013-12-03T11:20:31Z</dcterms:created>
  <dcterms:modified xsi:type="dcterms:W3CDTF">2013-12-03T11:55:35Z</dcterms:modified>
</cp:coreProperties>
</file>