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3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28" name="Zástupný symbol dátumu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47ED397-C516-42D0-85E1-0728DE10F1EE}" type="datetimeFigureOut">
              <a:rPr lang="sk-SK" smtClean="0"/>
              <a:pPr/>
              <a:t>3. 12. 2013</a:t>
            </a:fld>
            <a:endParaRPr lang="sk-SK"/>
          </a:p>
        </p:txBody>
      </p:sp>
      <p:sp>
        <p:nvSpPr>
          <p:cNvPr id="17" name="Zástupný symbol päty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sk-SK"/>
          </a:p>
        </p:txBody>
      </p:sp>
      <p:sp>
        <p:nvSpPr>
          <p:cNvPr id="10" name="Obdĺžni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ĺžni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ĺžni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ĺžni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ovná spojnic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ovná spojnic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ovná spojnic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ovná spojnic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ovná spojnic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ĺžni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čísla snímky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FE04D0D-40DE-4C05-8862-2A62A34CBFD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ED397-C516-42D0-85E1-0728DE10F1EE}" type="datetimeFigureOut">
              <a:rPr lang="sk-SK" smtClean="0"/>
              <a:pPr/>
              <a:t>3. 12. 2013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04D0D-40DE-4C05-8862-2A62A34CBFD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ED397-C516-42D0-85E1-0728DE10F1EE}" type="datetimeFigureOut">
              <a:rPr lang="sk-SK" smtClean="0"/>
              <a:pPr/>
              <a:t>3. 12. 2013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04D0D-40DE-4C05-8862-2A62A34CBFD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8" name="Zástupný symbol obsah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47ED397-C516-42D0-85E1-0728DE10F1EE}" type="datetimeFigureOut">
              <a:rPr lang="sk-SK" smtClean="0"/>
              <a:pPr/>
              <a:t>3. 12. 2013</a:t>
            </a:fld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FE04D0D-40DE-4C05-8862-2A62A34CBFD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0" name="Zástupný symbol päty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47ED397-C516-42D0-85E1-0728DE10F1EE}" type="datetimeFigureOut">
              <a:rPr lang="sk-SK" smtClean="0"/>
              <a:pPr/>
              <a:t>3. 12. 2013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sk-SK"/>
          </a:p>
        </p:txBody>
      </p:sp>
      <p:sp>
        <p:nvSpPr>
          <p:cNvPr id="9" name="Obdĺžni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ĺžni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ĺžni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ĺžni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ovná spojnic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ovná spojnic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ovná spojnic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ovná spojnic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ovná spojnic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ĺžni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ovná spojnic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FE04D0D-40DE-4C05-8862-2A62A34CBFD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ED397-C516-42D0-85E1-0728DE10F1EE}" type="datetimeFigureOut">
              <a:rPr lang="sk-SK" smtClean="0"/>
              <a:pPr/>
              <a:t>3. 12. 2013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04D0D-40DE-4C05-8862-2A62A34CBFD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Zástupný symbol obsah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ED397-C516-42D0-85E1-0728DE10F1EE}" type="datetimeFigureOut">
              <a:rPr lang="sk-SK" smtClean="0"/>
              <a:pPr/>
              <a:t>3. 12. 2013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04D0D-40DE-4C05-8862-2A62A34CBFD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3" name="Zástupný symbol obsah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2" name="Zástupný symbol text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4" name="Zástupný symbol text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6" name="Zástupný symbol dátumu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47ED397-C516-42D0-85E1-0728DE10F1EE}" type="datetimeFigureOut">
              <a:rPr lang="sk-SK" smtClean="0"/>
              <a:pPr/>
              <a:t>3. 12. 2013</a:t>
            </a:fld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FE04D0D-40DE-4C05-8862-2A62A34CBFD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ED397-C516-42D0-85E1-0728DE10F1EE}" type="datetimeFigureOut">
              <a:rPr lang="sk-SK" smtClean="0"/>
              <a:pPr/>
              <a:t>3. 12. 2013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04D0D-40DE-4C05-8862-2A62A34CBFD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vná spojnic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8" name="Rovná spojnic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ĺžni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ovná spojnic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obsah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1" name="Zástupný symbol dátumu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47ED397-C516-42D0-85E1-0728DE10F1EE}" type="datetimeFigureOut">
              <a:rPr lang="sk-SK" smtClean="0"/>
              <a:pPr/>
              <a:t>3. 12. 2013</a:t>
            </a:fld>
            <a:endParaRPr lang="sk-SK"/>
          </a:p>
        </p:txBody>
      </p:sp>
      <p:sp>
        <p:nvSpPr>
          <p:cNvPr id="22" name="Zástupný symbol čísla snímky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FE04D0D-40DE-4C05-8862-2A62A34CBFD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3" name="Zástupný symbol päty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0" name="Rovná spojnic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ĺžni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ovná spojnic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ovná spojnic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ovná spojnic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dátumu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47ED397-C516-42D0-85E1-0728DE10F1EE}" type="datetimeFigureOut">
              <a:rPr lang="sk-SK" smtClean="0"/>
              <a:pPr/>
              <a:t>3. 12. 2013</a:t>
            </a:fld>
            <a:endParaRPr lang="sk-SK"/>
          </a:p>
        </p:txBody>
      </p:sp>
      <p:sp>
        <p:nvSpPr>
          <p:cNvPr id="18" name="Zástupný symbol čísla snímky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FE04D0D-40DE-4C05-8862-2A62A34CBFD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1" name="Zástupný symbol päty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vná spojnic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nadpis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47ED397-C516-42D0-85E1-0728DE10F1EE}" type="datetimeFigureOut">
              <a:rPr lang="sk-SK" smtClean="0"/>
              <a:pPr/>
              <a:t>3. 12. 2013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k-SK"/>
          </a:p>
        </p:txBody>
      </p:sp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ĺžni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čísla snímky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FE04D0D-40DE-4C05-8862-2A62A34CBFDD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wmf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339752" y="2204864"/>
            <a:ext cx="6172200" cy="1894362"/>
          </a:xfrm>
        </p:spPr>
        <p:txBody>
          <a:bodyPr>
            <a:normAutofit/>
          </a:bodyPr>
          <a:lstStyle/>
          <a:p>
            <a:pPr algn="ctr"/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Microsoft PowerPoint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sk-SK" sz="3200" dirty="0" smtClean="0">
                <a:solidFill>
                  <a:schemeClr val="bg1">
                    <a:lumMod val="20000"/>
                    <a:lumOff val="8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Dušan Šturek</a:t>
            </a:r>
          </a:p>
          <a:p>
            <a:pPr algn="ctr"/>
            <a:r>
              <a:rPr lang="sk-SK" sz="3200" dirty="0" smtClean="0">
                <a:solidFill>
                  <a:schemeClr val="bg1">
                    <a:lumMod val="20000"/>
                    <a:lumOff val="8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Šk. rok 2013/2014</a:t>
            </a:r>
          </a:p>
          <a:p>
            <a:pPr algn="ctr"/>
            <a:r>
              <a:rPr lang="sk-SK" sz="3200" dirty="0" smtClean="0">
                <a:solidFill>
                  <a:schemeClr val="bg1">
                    <a:lumMod val="20000"/>
                    <a:lumOff val="8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Trieda 9.A</a:t>
            </a:r>
            <a:endParaRPr lang="sk-SK" sz="3200" dirty="0">
              <a:solidFill>
                <a:schemeClr val="bg1">
                  <a:lumMod val="20000"/>
                  <a:lumOff val="8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4800" b="1" dirty="0" smtClean="0">
                <a:solidFill>
                  <a:srgbClr val="FFFF00"/>
                </a:solidFill>
              </a:rPr>
              <a:t>Obsah</a:t>
            </a:r>
            <a:endParaRPr lang="sk-SK" sz="4800" b="1" dirty="0">
              <a:solidFill>
                <a:srgbClr val="FFFF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611560" y="1484784"/>
            <a:ext cx="7467600" cy="4873752"/>
          </a:xfrm>
          <a:solidFill>
            <a:srgbClr val="FFFF00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sk-SK" sz="3200" b="1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2" action="ppaction://hlinksldjump"/>
              </a:rPr>
              <a:t>Na čo slúži MS PowerPoint ?</a:t>
            </a:r>
            <a:endParaRPr lang="sk-SK" sz="3200" b="1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sk-SK" sz="3200" b="1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3" action="ppaction://hlinksldjump"/>
              </a:rPr>
              <a:t>Vkladanie obrázkov</a:t>
            </a:r>
            <a:endParaRPr lang="sk-SK" sz="3200" b="1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sk-SK" sz="3200" b="1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4" action="ppaction://hlinksldjump"/>
              </a:rPr>
              <a:t>Vlastnými slovami</a:t>
            </a:r>
            <a:endParaRPr lang="sk-SK" sz="3200" b="1" dirty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3074" name="Picture 2" descr="C:\Program Files\Microsoft Office\MEDIA\CAGCAT10\j0292020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8024" y="3429000"/>
            <a:ext cx="3385219" cy="32129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sk-SK" sz="4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Na čo slúži MS PowerPoint ?</a:t>
            </a:r>
            <a:endParaRPr lang="sk-SK" sz="4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539552" y="1984248"/>
            <a:ext cx="7467600" cy="4873752"/>
          </a:xfrm>
        </p:spPr>
        <p:txBody>
          <a:bodyPr/>
          <a:lstStyle/>
          <a:p>
            <a:r>
              <a:rPr lang="sk-SK" sz="3200" dirty="0" smtClean="0">
                <a:solidFill>
                  <a:schemeClr val="bg1">
                    <a:lumMod val="20000"/>
                    <a:lumOff val="8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Slúži na tvorbu jednoduchých  aj profesionálnych prezentácii.</a:t>
            </a:r>
          </a:p>
          <a:p>
            <a:pPr>
              <a:buNone/>
            </a:pPr>
            <a:r>
              <a:rPr lang="sk-SK" sz="3200" dirty="0" smtClean="0">
                <a:solidFill>
                  <a:schemeClr val="bg1">
                    <a:lumMod val="20000"/>
                    <a:lumOff val="8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Tvoriť prezentácie v tomto prostredí je veľmi jednoduché. Stačí postupne vytvárať nové snímky a na nich čítať a riadiť sa inštrukciami.</a:t>
            </a:r>
          </a:p>
          <a:p>
            <a:endParaRPr lang="sk-SK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2050" name="Picture 2" descr="C:\Program Files\Microsoft Office\MEDIA\CAGCAT10\j029298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11752" y="4654540"/>
            <a:ext cx="2232248" cy="2203460"/>
          </a:xfrm>
          <a:prstGeom prst="rect">
            <a:avLst/>
          </a:prstGeom>
          <a:noFill/>
        </p:spPr>
      </p:pic>
      <p:sp>
        <p:nvSpPr>
          <p:cNvPr id="5" name="Šípka doľava 4">
            <a:hlinkClick r:id="" action="ppaction://hlinkshowjump?jump=previousslide"/>
          </p:cNvPr>
          <p:cNvSpPr/>
          <p:nvPr/>
        </p:nvSpPr>
        <p:spPr>
          <a:xfrm>
            <a:off x="683568" y="5733256"/>
            <a:ext cx="1008112" cy="648072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4800" b="1" dirty="0" smtClean="0">
                <a:solidFill>
                  <a:srgbClr val="FFFF00"/>
                </a:solidFill>
              </a:rPr>
              <a:t>Vkladanie obrázkov</a:t>
            </a:r>
            <a:endParaRPr lang="sk-SK" sz="4800" b="1" dirty="0">
              <a:solidFill>
                <a:srgbClr val="FFFF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sk-SK" sz="3200" b="1" dirty="0" smtClean="0">
                <a:solidFill>
                  <a:schemeClr val="bg1">
                    <a:lumMod val="20000"/>
                    <a:lumOff val="8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 </a:t>
            </a:r>
            <a:r>
              <a:rPr lang="sk-SK" sz="3200" b="1" dirty="0" err="1" smtClean="0">
                <a:solidFill>
                  <a:schemeClr val="bg1">
                    <a:lumMod val="20000"/>
                    <a:lumOff val="8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klipartu</a:t>
            </a:r>
            <a:endParaRPr lang="sk-SK" sz="3200" b="1" dirty="0" smtClean="0">
              <a:solidFill>
                <a:schemeClr val="bg1">
                  <a:lumMod val="20000"/>
                  <a:lumOff val="8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sk-SK" sz="3200" b="1" dirty="0" smtClean="0">
                <a:solidFill>
                  <a:schemeClr val="bg1">
                    <a:lumMod val="20000"/>
                    <a:lumOff val="8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 internetu</a:t>
            </a:r>
          </a:p>
          <a:p>
            <a:pPr>
              <a:buFont typeface="Wingdings" pitchFamily="2" charset="2"/>
              <a:buChar char="Ø"/>
            </a:pPr>
            <a:r>
              <a:rPr lang="sk-SK" sz="3200" b="1" dirty="0" smtClean="0">
                <a:solidFill>
                  <a:schemeClr val="bg1">
                    <a:lumMod val="20000"/>
                    <a:lumOff val="8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Zo súboru v PC</a:t>
            </a:r>
          </a:p>
          <a:p>
            <a:pPr>
              <a:buFont typeface="Wingdings" pitchFamily="2" charset="2"/>
              <a:buChar char="Ø"/>
            </a:pPr>
            <a:r>
              <a:rPr lang="sk-SK" sz="3200" b="1" dirty="0" smtClean="0">
                <a:solidFill>
                  <a:schemeClr val="bg1">
                    <a:lumMod val="20000"/>
                    <a:lumOff val="8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Zo súboru na prenosnom disku</a:t>
            </a:r>
          </a:p>
          <a:p>
            <a:pPr>
              <a:buFont typeface="Wingdings" pitchFamily="2" charset="2"/>
              <a:buChar char="Ø"/>
            </a:pPr>
            <a:endParaRPr lang="sk-SK" sz="3200" b="1" dirty="0" smtClean="0">
              <a:solidFill>
                <a:schemeClr val="bg1">
                  <a:lumMod val="20000"/>
                  <a:lumOff val="80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endParaRPr lang="sk-SK" sz="3200" b="1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1026" name="Picture 2" descr="C:\Program Files\Microsoft Office\MEDIA\CAGCAT10\j009007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3997961"/>
            <a:ext cx="2304256" cy="2860039"/>
          </a:xfrm>
          <a:prstGeom prst="rect">
            <a:avLst/>
          </a:prstGeom>
          <a:noFill/>
        </p:spPr>
      </p:pic>
      <p:sp>
        <p:nvSpPr>
          <p:cNvPr id="5" name="Šípka doľava 4">
            <a:hlinkClick r:id="" action="ppaction://hlinkshowjump?jump=previousslide"/>
          </p:cNvPr>
          <p:cNvSpPr/>
          <p:nvPr/>
        </p:nvSpPr>
        <p:spPr>
          <a:xfrm>
            <a:off x="683568" y="5733256"/>
            <a:ext cx="1008112" cy="648072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4800" b="1" dirty="0" smtClean="0">
                <a:solidFill>
                  <a:srgbClr val="FFFF00"/>
                </a:solidFill>
              </a:rPr>
              <a:t>Vlastnými slovami</a:t>
            </a:r>
            <a:endParaRPr lang="sk-SK" sz="4800" b="1" dirty="0">
              <a:solidFill>
                <a:srgbClr val="FFFF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sk-SK" sz="3200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 </a:t>
            </a:r>
            <a:r>
              <a:rPr lang="sk-SK" sz="3200" dirty="0" smtClean="0">
                <a:solidFill>
                  <a:schemeClr val="bg1">
                    <a:lumMod val="20000"/>
                    <a:lumOff val="8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Na tvorbe prezentácii ma najviac keď do prezentácie vkladám rôzne akcie obrázkov.</a:t>
            </a:r>
          </a:p>
          <a:p>
            <a:pPr>
              <a:buFont typeface="Wingdings" pitchFamily="2" charset="2"/>
              <a:buChar char="Ø"/>
            </a:pPr>
            <a:endParaRPr lang="sk-SK" sz="3200" dirty="0" smtClean="0">
              <a:solidFill>
                <a:schemeClr val="bg1">
                  <a:lumMod val="20000"/>
                  <a:lumOff val="8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sk-SK" sz="3200" dirty="0" smtClean="0">
                <a:solidFill>
                  <a:schemeClr val="bg1">
                    <a:lumMod val="20000"/>
                    <a:lumOff val="8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Pri tvorení prezentácie mám problémy s pridávaním zvuku a filmu do prezentácie.</a:t>
            </a:r>
            <a:endParaRPr lang="sk-SK" sz="3200" dirty="0">
              <a:solidFill>
                <a:schemeClr val="bg1">
                  <a:lumMod val="20000"/>
                  <a:lumOff val="8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Šípka doľava 4">
            <a:hlinkClick r:id="" action="ppaction://hlinkshowjump?jump=previousslide"/>
          </p:cNvPr>
          <p:cNvSpPr/>
          <p:nvPr/>
        </p:nvSpPr>
        <p:spPr>
          <a:xfrm>
            <a:off x="683568" y="5733256"/>
            <a:ext cx="1008112" cy="648072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áda">
  <a:themeElements>
    <a:clrScheme name="Vlastná 4">
      <a:dk1>
        <a:srgbClr val="1F3757"/>
      </a:dk1>
      <a:lt1>
        <a:srgbClr val="1F3757"/>
      </a:lt1>
      <a:dk2>
        <a:srgbClr val="1F3757"/>
      </a:dk2>
      <a:lt2>
        <a:srgbClr val="1F3757"/>
      </a:lt2>
      <a:accent1>
        <a:srgbClr val="1F3757"/>
      </a:accent1>
      <a:accent2>
        <a:srgbClr val="1F3757"/>
      </a:accent2>
      <a:accent3>
        <a:srgbClr val="1F3757"/>
      </a:accent3>
      <a:accent4>
        <a:srgbClr val="1F3757"/>
      </a:accent4>
      <a:accent5>
        <a:srgbClr val="1F3757"/>
      </a:accent5>
      <a:accent6>
        <a:srgbClr val="1F3757"/>
      </a:accent6>
      <a:hlink>
        <a:srgbClr val="1F3757"/>
      </a:hlink>
      <a:folHlink>
        <a:srgbClr val="1F3757"/>
      </a:folHlink>
    </a:clrScheme>
    <a:fontScheme name="Arkád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ád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27</TotalTime>
  <Words>103</Words>
  <Application>Microsoft Office PowerPoint</Application>
  <PresentationFormat>Prezentácia na obrazovke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5</vt:i4>
      </vt:variant>
    </vt:vector>
  </HeadingPairs>
  <TitlesOfParts>
    <vt:vector size="6" baseType="lpstr">
      <vt:lpstr>Arkáda</vt:lpstr>
      <vt:lpstr>Microsoft PowerPoint</vt:lpstr>
      <vt:lpstr>Obsah</vt:lpstr>
      <vt:lpstr>Na čo slúži MS PowerPoint ?</vt:lpstr>
      <vt:lpstr>Vkladanie obrázkov</vt:lpstr>
      <vt:lpstr>Vlastnými slovami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</dc:title>
  <dc:creator>admin</dc:creator>
  <cp:lastModifiedBy>admin</cp:lastModifiedBy>
  <cp:revision>4</cp:revision>
  <dcterms:created xsi:type="dcterms:W3CDTF">2013-12-03T11:19:25Z</dcterms:created>
  <dcterms:modified xsi:type="dcterms:W3CDTF">2013-12-03T11:52:32Z</dcterms:modified>
</cp:coreProperties>
</file>