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 Point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400800" cy="1752600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Anna </a:t>
            </a:r>
            <a:r>
              <a:rPr lang="sk-SK" sz="3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Vojtašáková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BlokTextu 3"/>
          <p:cNvSpPr txBox="1"/>
          <p:nvPr/>
        </p:nvSpPr>
        <p:spPr bwMode="invGray">
          <a:xfrm>
            <a:off x="467544" y="1556792"/>
            <a:ext cx="587558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sz="3000" u="sn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 point ?</a:t>
            </a: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k-SK" sz="3000" u="sn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obrázkov</a:t>
            </a: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k-SK" sz="3000" u="sn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 </a:t>
            </a: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Users\admin\AppData\Local\Microsoft\Windows\Temporary Internet Files\Content.IE5\NYM3CMBK\MC90031994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933056"/>
            <a:ext cx="2930152" cy="2198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 Point 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prezentácií.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inštrukciami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7559824" y="0"/>
            <a:ext cx="1584176" cy="57606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bg1"/>
                </a:solidFill>
                <a:hlinkClick r:id="rId2" action="ppaction://hlinksldjump"/>
              </a:rPr>
              <a:t>Návrat</a:t>
            </a:r>
            <a:r>
              <a:rPr lang="sk-SK" dirty="0" smtClean="0"/>
              <a:t> </a:t>
            </a:r>
            <a:endParaRPr lang="sk-SK" dirty="0"/>
          </a:p>
        </p:txBody>
      </p:sp>
      <p:pic>
        <p:nvPicPr>
          <p:cNvPr id="1026" name="Picture 2" descr="C:\Users\admin\AppData\Local\Microsoft\Windows\Temporary Internet Files\Content.IE5\606VIJP1\dglxasset[1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221088"/>
            <a:ext cx="2219325" cy="2354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počítač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Users\admin\AppData\Local\Microsoft\Windows\Temporary Internet Files\Content.IE5\NYM3CMBK\dglxasset[1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861048"/>
            <a:ext cx="1795882" cy="1833372"/>
          </a:xfrm>
          <a:prstGeom prst="rect">
            <a:avLst/>
          </a:prstGeom>
          <a:noFill/>
        </p:spPr>
      </p:pic>
      <p:sp>
        <p:nvSpPr>
          <p:cNvPr id="7" name="Obdĺžnik 6"/>
          <p:cNvSpPr/>
          <p:nvPr/>
        </p:nvSpPr>
        <p:spPr>
          <a:xfrm>
            <a:off x="7559824" y="0"/>
            <a:ext cx="1584176" cy="57606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3" action="ppaction://hlinksldjump"/>
              </a:rPr>
              <a:t>Návrat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Najviac ma baví vytvárať prostredie obrazom a ich upravovanie. Je to veľmi zábavné a kreatívne. Tento je proste pecka. Určite ho vyskúšajte.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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7559824" y="0"/>
            <a:ext cx="1584176" cy="57606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2" action="ppaction://hlinksldjump"/>
              </a:rPr>
              <a:t>Návrat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102</Words>
  <Application>Microsoft Office PowerPoint</Application>
  <PresentationFormat>Prezentácia na obrazovke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 Point </vt:lpstr>
      <vt:lpstr>Obsah</vt:lpstr>
      <vt:lpstr>Na čo slúži MS Power Point ?</vt:lpstr>
      <vt:lpstr>Vkladanie obrázkov </vt:lpstr>
      <vt:lpstr>Vlastnými slovami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 Point</dc:title>
  <dc:creator>admin</dc:creator>
  <cp:lastModifiedBy>admin</cp:lastModifiedBy>
  <cp:revision>7</cp:revision>
  <dcterms:created xsi:type="dcterms:W3CDTF">2013-12-03T11:36:16Z</dcterms:created>
  <dcterms:modified xsi:type="dcterms:W3CDTF">2013-12-10T11:49:58Z</dcterms:modified>
</cp:coreProperties>
</file>