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66" r:id="rId1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redný štýl 2 - zvýrazneni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Svetlý štýl 1 - zvýrazneni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3DF4-EFBC-4B02-86C9-16B09169B9F0}" type="datetimeFigureOut">
              <a:rPr lang="sk-SK" smtClean="0"/>
              <a:pPr/>
              <a:t>20. 3. 2014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0D65-E465-4BF5-ACB9-D22BF7FFB3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3DF4-EFBC-4B02-86C9-16B09169B9F0}" type="datetimeFigureOut">
              <a:rPr lang="sk-SK" smtClean="0"/>
              <a:pPr/>
              <a:t>20. 3. 2014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0D65-E465-4BF5-ACB9-D22BF7FFB3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3DF4-EFBC-4B02-86C9-16B09169B9F0}" type="datetimeFigureOut">
              <a:rPr lang="sk-SK" smtClean="0"/>
              <a:pPr/>
              <a:t>20. 3. 2014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0D65-E465-4BF5-ACB9-D22BF7FFB3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3DF4-EFBC-4B02-86C9-16B09169B9F0}" type="datetimeFigureOut">
              <a:rPr lang="sk-SK" smtClean="0"/>
              <a:pPr/>
              <a:t>20. 3. 2014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0D65-E465-4BF5-ACB9-D22BF7FFB3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3DF4-EFBC-4B02-86C9-16B09169B9F0}" type="datetimeFigureOut">
              <a:rPr lang="sk-SK" smtClean="0"/>
              <a:pPr/>
              <a:t>20. 3. 2014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0D65-E465-4BF5-ACB9-D22BF7FFB3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3DF4-EFBC-4B02-86C9-16B09169B9F0}" type="datetimeFigureOut">
              <a:rPr lang="sk-SK" smtClean="0"/>
              <a:pPr/>
              <a:t>20. 3. 2014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0D65-E465-4BF5-ACB9-D22BF7FFB3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3DF4-EFBC-4B02-86C9-16B09169B9F0}" type="datetimeFigureOut">
              <a:rPr lang="sk-SK" smtClean="0"/>
              <a:pPr/>
              <a:t>20. 3. 2014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0D65-E465-4BF5-ACB9-D22BF7FFB3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3DF4-EFBC-4B02-86C9-16B09169B9F0}" type="datetimeFigureOut">
              <a:rPr lang="sk-SK" smtClean="0"/>
              <a:pPr/>
              <a:t>20. 3. 2014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0D65-E465-4BF5-ACB9-D22BF7FFB3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3DF4-EFBC-4B02-86C9-16B09169B9F0}" type="datetimeFigureOut">
              <a:rPr lang="sk-SK" smtClean="0"/>
              <a:pPr/>
              <a:t>20. 3. 2014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0D65-E465-4BF5-ACB9-D22BF7FFB3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3DF4-EFBC-4B02-86C9-16B09169B9F0}" type="datetimeFigureOut">
              <a:rPr lang="sk-SK" smtClean="0"/>
              <a:pPr/>
              <a:t>20. 3. 2014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0D65-E465-4BF5-ACB9-D22BF7FFB3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23DF4-EFBC-4B02-86C9-16B09169B9F0}" type="datetimeFigureOut">
              <a:rPr lang="sk-SK" smtClean="0"/>
              <a:pPr/>
              <a:t>20. 3. 2014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730D65-E465-4BF5-ACB9-D22BF7FFB3A0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23DF4-EFBC-4B02-86C9-16B09169B9F0}" type="datetimeFigureOut">
              <a:rPr lang="sk-SK" smtClean="0"/>
              <a:pPr/>
              <a:t>20. 3. 2014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30D65-E465-4BF5-ACB9-D22BF7FFB3A0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sk-SK" sz="6000" b="1" i="1" dirty="0" smtClean="0"/>
              <a:t>Spotreba domácich spotrebičov</a:t>
            </a:r>
            <a:endParaRPr lang="sk-SK" sz="6000" b="1" i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0" y="4941168"/>
            <a:ext cx="6400800" cy="1752600"/>
          </a:xfrm>
        </p:spPr>
        <p:txBody>
          <a:bodyPr>
            <a:noAutofit/>
          </a:bodyPr>
          <a:lstStyle/>
          <a:p>
            <a:r>
              <a:rPr lang="sk-SK" sz="2500" b="1" i="1" dirty="0" smtClean="0">
                <a:solidFill>
                  <a:schemeClr val="tx1"/>
                </a:solidFill>
              </a:rPr>
              <a:t>Sofia </a:t>
            </a:r>
            <a:r>
              <a:rPr lang="sk-SK" sz="2500" b="1" i="1" dirty="0" err="1" smtClean="0">
                <a:solidFill>
                  <a:schemeClr val="tx1"/>
                </a:solidFill>
              </a:rPr>
              <a:t>Blahútová</a:t>
            </a:r>
            <a:endParaRPr lang="sk-SK" sz="2500" b="1" i="1" dirty="0" smtClean="0">
              <a:solidFill>
                <a:schemeClr val="tx1"/>
              </a:solidFill>
            </a:endParaRPr>
          </a:p>
          <a:p>
            <a:r>
              <a:rPr lang="sk-SK" sz="2500" b="1" i="1" dirty="0" smtClean="0">
                <a:solidFill>
                  <a:schemeClr val="tx1"/>
                </a:solidFill>
              </a:rPr>
              <a:t>9.B</a:t>
            </a:r>
          </a:p>
          <a:p>
            <a:r>
              <a:rPr lang="sk-SK" sz="2500" b="1" i="1" dirty="0" smtClean="0">
                <a:solidFill>
                  <a:schemeClr val="tx1"/>
                </a:solidFill>
              </a:rPr>
              <a:t>Fyzika</a:t>
            </a:r>
          </a:p>
          <a:p>
            <a:r>
              <a:rPr lang="sk-SK" sz="2500" b="1" i="1" dirty="0" smtClean="0">
                <a:solidFill>
                  <a:schemeClr val="tx1"/>
                </a:solidFill>
              </a:rPr>
              <a:t>2013/14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sk-SK" sz="5600" b="1" i="1" dirty="0" smtClean="0"/>
              <a:t>Žehlička</a:t>
            </a:r>
            <a:r>
              <a:rPr lang="sk-SK" sz="5600" dirty="0" smtClean="0"/>
              <a:t> </a:t>
            </a:r>
            <a:r>
              <a:rPr lang="sk-SK" sz="5600" b="1" i="1" dirty="0" err="1" smtClean="0"/>
              <a:t>Braun</a:t>
            </a:r>
            <a:r>
              <a:rPr lang="sk-SK" sz="5600" b="1" i="1" dirty="0" smtClean="0"/>
              <a:t> </a:t>
            </a:r>
            <a:r>
              <a:rPr lang="sk-SK" sz="5600" b="1" i="1" dirty="0" err="1" smtClean="0"/>
              <a:t>Proglide-Jet</a:t>
            </a:r>
            <a:r>
              <a:rPr lang="sk-SK" b="1" dirty="0"/>
              <a:t/>
            </a:r>
            <a:br>
              <a:rPr lang="sk-SK" b="1" dirty="0"/>
            </a:br>
            <a:endParaRPr lang="sk-SK" dirty="0"/>
          </a:p>
        </p:txBody>
      </p:sp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4499992" y="2060848"/>
          <a:ext cx="4464496" cy="132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  <a:gridCol w="2232248"/>
              </a:tblGrid>
              <a:tr h="257748">
                <a:tc>
                  <a:txBody>
                    <a:bodyPr/>
                    <a:lstStyle/>
                    <a:p>
                      <a:pPr algn="ctr"/>
                      <a:r>
                        <a:rPr lang="sk-SK" sz="2500" b="1" i="1" dirty="0" smtClean="0"/>
                        <a:t>Príkon  - Watt</a:t>
                      </a:r>
                      <a:endParaRPr lang="sk-SK" sz="25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i="1" dirty="0" smtClean="0"/>
                        <a:t>Spotreba za 1 hod.</a:t>
                      </a:r>
                      <a:endParaRPr lang="sk-SK" sz="2500" i="1" dirty="0"/>
                    </a:p>
                  </a:txBody>
                  <a:tcPr/>
                </a:tc>
              </a:tr>
              <a:tr h="257748"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1650W</a:t>
                      </a:r>
                      <a:endParaRPr lang="sk-SK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1,65 </a:t>
                      </a:r>
                      <a:r>
                        <a:rPr lang="sk-SK" sz="2500" dirty="0" err="1" smtClean="0"/>
                        <a:t>kWh</a:t>
                      </a:r>
                      <a:endParaRPr lang="sk-SK" sz="25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Zástupný symbol obsahu 6" descr="item_L_454341_50333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988840"/>
            <a:ext cx="4088284" cy="410195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i="1" dirty="0" err="1" smtClean="0"/>
              <a:t>Topinkovač</a:t>
            </a:r>
            <a:r>
              <a:rPr lang="sk-SK" b="1" i="1" dirty="0" smtClean="0"/>
              <a:t> Bravo TR0605</a:t>
            </a:r>
            <a:endParaRPr lang="sk-SK" b="1" i="1" dirty="0"/>
          </a:p>
        </p:txBody>
      </p:sp>
      <p:pic>
        <p:nvPicPr>
          <p:cNvPr id="4" name="Zástupný symbol obsahu 3" descr="topinkovac-bravo-tr-060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2060848"/>
            <a:ext cx="4224469" cy="31683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6" name="Tabuľka 5"/>
          <p:cNvGraphicFramePr>
            <a:graphicFrameLocks noGrp="1"/>
          </p:cNvGraphicFramePr>
          <p:nvPr/>
        </p:nvGraphicFramePr>
        <p:xfrm>
          <a:off x="4716016" y="2132856"/>
          <a:ext cx="4212976" cy="132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6488"/>
                <a:gridCol w="2106488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sk-SK" sz="2500" b="1" i="1" dirty="0" smtClean="0"/>
                        <a:t>Príkon  - Watt</a:t>
                      </a:r>
                      <a:endParaRPr lang="sk-SK" sz="25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i="1" dirty="0" smtClean="0"/>
                        <a:t>Spotreba za 1 hod.</a:t>
                      </a:r>
                      <a:endParaRPr lang="sk-SK" sz="2500" i="1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750W</a:t>
                      </a:r>
                      <a:endParaRPr lang="sk-SK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0,75</a:t>
                      </a:r>
                      <a:r>
                        <a:rPr lang="sk-SK" sz="2500" baseline="0" dirty="0" smtClean="0"/>
                        <a:t> </a:t>
                      </a:r>
                      <a:r>
                        <a:rPr lang="sk-SK" sz="2500" baseline="0" dirty="0" err="1" smtClean="0"/>
                        <a:t>kWh</a:t>
                      </a:r>
                      <a:endParaRPr lang="sk-SK" sz="2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5000" b="1" dirty="0" smtClean="0"/>
              <a:t>Sendvičovač Bravo B-4214</a:t>
            </a:r>
            <a:endParaRPr lang="sk-SK" sz="5000" b="1" dirty="0"/>
          </a:p>
        </p:txBody>
      </p:sp>
      <p:pic>
        <p:nvPicPr>
          <p:cNvPr id="4" name="Zástupný symbol obsahu 3" descr="bravo-sendvicovac-b-4214-ctverec-0.jpg.bi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2276872"/>
            <a:ext cx="4301321" cy="312921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4716016" y="2420888"/>
          <a:ext cx="4284984" cy="132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492"/>
                <a:gridCol w="2142492"/>
              </a:tblGrid>
              <a:tr h="436436">
                <a:tc>
                  <a:txBody>
                    <a:bodyPr/>
                    <a:lstStyle/>
                    <a:p>
                      <a:pPr algn="ctr"/>
                      <a:r>
                        <a:rPr lang="sk-SK" sz="2500" b="1" i="1" dirty="0" smtClean="0"/>
                        <a:t>Príkon  - Watt</a:t>
                      </a:r>
                      <a:endParaRPr lang="sk-SK" sz="25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i="1" dirty="0" smtClean="0"/>
                        <a:t>Spotreba</a:t>
                      </a:r>
                      <a:r>
                        <a:rPr lang="sk-SK" sz="2500" i="1" baseline="0" dirty="0" smtClean="0"/>
                        <a:t> za 1 hod.</a:t>
                      </a:r>
                      <a:endParaRPr lang="sk-SK" sz="2500" i="1" dirty="0"/>
                    </a:p>
                  </a:txBody>
                  <a:tcPr/>
                </a:tc>
              </a:tr>
              <a:tr h="436436"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700-800W</a:t>
                      </a:r>
                      <a:endParaRPr lang="sk-SK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0,7-0,8</a:t>
                      </a:r>
                      <a:r>
                        <a:rPr lang="sk-SK" sz="2500" baseline="0" dirty="0" smtClean="0"/>
                        <a:t> </a:t>
                      </a:r>
                      <a:r>
                        <a:rPr lang="sk-SK" sz="2500" baseline="0" dirty="0" err="1" smtClean="0"/>
                        <a:t>kWh</a:t>
                      </a:r>
                      <a:endParaRPr lang="sk-SK" sz="2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5000" b="1" i="1" dirty="0" smtClean="0"/>
              <a:t>Kanvica </a:t>
            </a:r>
            <a:r>
              <a:rPr lang="sk-SK" sz="5000" b="1" i="1" dirty="0" err="1" smtClean="0"/>
              <a:t>Zelmer</a:t>
            </a:r>
            <a:r>
              <a:rPr lang="sk-SK" sz="5000" b="1" i="1" dirty="0" smtClean="0"/>
              <a:t> 17Z012</a:t>
            </a:r>
            <a:endParaRPr lang="sk-SK" sz="5000" b="1" i="1" dirty="0"/>
          </a:p>
        </p:txBody>
      </p:sp>
      <p:pic>
        <p:nvPicPr>
          <p:cNvPr id="4" name="Picture 2" descr="http://pimg.talkive.sk/74/73340/a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72816"/>
            <a:ext cx="3197637" cy="438194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3851920" y="1844824"/>
          <a:ext cx="4284984" cy="170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492"/>
                <a:gridCol w="2142492"/>
              </a:tblGrid>
              <a:tr h="436436">
                <a:tc>
                  <a:txBody>
                    <a:bodyPr/>
                    <a:lstStyle/>
                    <a:p>
                      <a:pPr algn="ctr"/>
                      <a:r>
                        <a:rPr lang="sk-SK" sz="2500" b="1" i="1" dirty="0" smtClean="0"/>
                        <a:t>Príkon  - Watt</a:t>
                      </a:r>
                      <a:endParaRPr lang="sk-SK" sz="25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i="1" dirty="0" smtClean="0"/>
                        <a:t>Spotreba za 1 hod.</a:t>
                      </a:r>
                      <a:endParaRPr lang="sk-SK" sz="2500" i="1" dirty="0"/>
                    </a:p>
                  </a:txBody>
                  <a:tcPr/>
                </a:tc>
              </a:tr>
              <a:tr h="436436"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2000-2400W</a:t>
                      </a:r>
                      <a:endParaRPr lang="sk-SK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2</a:t>
                      </a:r>
                      <a:r>
                        <a:rPr lang="sk-SK" sz="2500" baseline="0" dirty="0" smtClean="0"/>
                        <a:t>- 2,4 </a:t>
                      </a:r>
                      <a:r>
                        <a:rPr lang="sk-SK" sz="2500" baseline="0" dirty="0" err="1" smtClean="0"/>
                        <a:t>kWh</a:t>
                      </a:r>
                      <a:endParaRPr lang="sk-SK" sz="2500" baseline="0" dirty="0" smtClean="0"/>
                    </a:p>
                    <a:p>
                      <a:pPr algn="ctr"/>
                      <a:endParaRPr lang="sk-SK" sz="2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2420888"/>
            <a:ext cx="8229600" cy="1143000"/>
          </a:xfrm>
        </p:spPr>
        <p:txBody>
          <a:bodyPr>
            <a:noAutofit/>
          </a:bodyPr>
          <a:lstStyle/>
          <a:p>
            <a:r>
              <a:rPr lang="sk-SK" sz="6000" b="1" i="1" dirty="0" smtClean="0"/>
              <a:t>Ďakujem za pozornosť </a:t>
            </a:r>
            <a:r>
              <a:rPr lang="sk-SK" sz="6000" b="1" i="1" dirty="0" smtClean="0">
                <a:sym typeface="Wingdings" pitchFamily="2" charset="2"/>
              </a:rPr>
              <a:t></a:t>
            </a:r>
            <a:r>
              <a:rPr lang="sk-SK" sz="6000" b="1" i="1" dirty="0" smtClean="0"/>
              <a:t> </a:t>
            </a:r>
            <a:endParaRPr lang="sk-SK" sz="6000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6000" b="1" i="1" dirty="0" smtClean="0"/>
              <a:t>Príkon</a:t>
            </a:r>
            <a:endParaRPr lang="sk-SK" sz="6000" b="1" i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4000" b="1" i="1" dirty="0" smtClean="0"/>
              <a:t>Príkon</a:t>
            </a:r>
            <a:r>
              <a:rPr lang="sk-SK" sz="4000" i="1" dirty="0" smtClean="0"/>
              <a:t> je fyzikálna veličina, ktorá vyjadruje množstvo energie spotrebovanej za jednotku času. </a:t>
            </a:r>
          </a:p>
          <a:p>
            <a:endParaRPr lang="sk-SK" sz="4000" i="1" dirty="0" smtClean="0"/>
          </a:p>
          <a:p>
            <a:r>
              <a:rPr lang="sk-SK" sz="4000" i="1" dirty="0" smtClean="0"/>
              <a:t>Značka – </a:t>
            </a:r>
            <a:r>
              <a:rPr lang="sk-SK" sz="4000" b="1" i="1" dirty="0" err="1" smtClean="0"/>
              <a:t>Pp</a:t>
            </a:r>
            <a:endParaRPr lang="sk-SK" sz="4000" b="1" i="1" dirty="0" smtClean="0"/>
          </a:p>
          <a:p>
            <a:r>
              <a:rPr lang="sk-SK" sz="4000" i="1" dirty="0" smtClean="0"/>
              <a:t>Jednotka – </a:t>
            </a:r>
            <a:r>
              <a:rPr lang="sk-SK" sz="4000" b="1" i="1" dirty="0" smtClean="0"/>
              <a:t>W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5000" b="1" i="1" dirty="0" smtClean="0"/>
              <a:t>Notebook </a:t>
            </a:r>
            <a:r>
              <a:rPr lang="sk-SK" sz="5000" b="1" i="1" dirty="0" err="1" smtClean="0"/>
              <a:t>Asus</a:t>
            </a:r>
            <a:r>
              <a:rPr lang="sk-SK" sz="5000" b="1" i="1" dirty="0" smtClean="0"/>
              <a:t> A52N</a:t>
            </a:r>
            <a:endParaRPr lang="sk-SK" sz="5000" b="1" i="1" dirty="0"/>
          </a:p>
        </p:txBody>
      </p:sp>
      <p:pic>
        <p:nvPicPr>
          <p:cNvPr id="4" name="Zástupný symbol obsahu 3" descr="Asus A52N (4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772816"/>
            <a:ext cx="4032448" cy="40324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4427984" y="1844824"/>
          <a:ext cx="4464496" cy="132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  <a:gridCol w="2232248"/>
              </a:tblGrid>
              <a:tr h="257748">
                <a:tc>
                  <a:txBody>
                    <a:bodyPr/>
                    <a:lstStyle/>
                    <a:p>
                      <a:pPr algn="ctr"/>
                      <a:r>
                        <a:rPr lang="sk-SK" sz="2500" b="1" i="1" dirty="0" smtClean="0"/>
                        <a:t>Príkon  - Watt</a:t>
                      </a:r>
                      <a:endParaRPr lang="sk-SK" sz="25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i="1" dirty="0" smtClean="0"/>
                        <a:t>Spotreba</a:t>
                      </a:r>
                      <a:r>
                        <a:rPr lang="sk-SK" sz="2500" i="1" baseline="0" dirty="0" smtClean="0"/>
                        <a:t> za 1 hod.</a:t>
                      </a:r>
                      <a:endParaRPr lang="sk-SK" sz="2500" i="1" dirty="0"/>
                    </a:p>
                  </a:txBody>
                  <a:tcPr/>
                </a:tc>
              </a:tr>
              <a:tr h="257748"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62W</a:t>
                      </a:r>
                      <a:endParaRPr lang="sk-SK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0,062kWh</a:t>
                      </a:r>
                      <a:endParaRPr lang="sk-SK" sz="2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5000" b="1" i="1" dirty="0" smtClean="0"/>
              <a:t>Televízor LG 42lv3550</a:t>
            </a:r>
            <a:endParaRPr lang="sk-SK" sz="5000" b="1" i="1" dirty="0"/>
          </a:p>
        </p:txBody>
      </p:sp>
      <p:pic>
        <p:nvPicPr>
          <p:cNvPr id="4" name="Zástupný symbol obsahu 3" descr="cd79c64b82087a7be76aca255ce5ab6c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916832"/>
            <a:ext cx="3960440" cy="368320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4499992" y="2060848"/>
          <a:ext cx="4464496" cy="132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  <a:gridCol w="2232248"/>
              </a:tblGrid>
              <a:tr h="256416">
                <a:tc>
                  <a:txBody>
                    <a:bodyPr/>
                    <a:lstStyle/>
                    <a:p>
                      <a:pPr algn="ctr"/>
                      <a:r>
                        <a:rPr lang="sk-SK" sz="2500" b="1" i="1" dirty="0" smtClean="0"/>
                        <a:t>Príkon  - Watt</a:t>
                      </a:r>
                      <a:endParaRPr lang="sk-SK" sz="25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i="1" dirty="0" smtClean="0"/>
                        <a:t>Spotreba</a:t>
                      </a:r>
                      <a:r>
                        <a:rPr lang="sk-SK" sz="2500" i="1" baseline="0" dirty="0" smtClean="0"/>
                        <a:t> za 1 hod.</a:t>
                      </a:r>
                      <a:endParaRPr lang="sk-SK" sz="2500" i="1" dirty="0"/>
                    </a:p>
                  </a:txBody>
                  <a:tcPr/>
                </a:tc>
              </a:tr>
              <a:tr h="257748"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110W</a:t>
                      </a:r>
                      <a:endParaRPr lang="sk-SK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0,110kWh</a:t>
                      </a:r>
                      <a:endParaRPr lang="sk-SK" sz="2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5000" b="1" i="1" dirty="0" smtClean="0"/>
              <a:t>Vysávač </a:t>
            </a:r>
            <a:r>
              <a:rPr lang="sk-SK" sz="5000" b="1" i="1" dirty="0" err="1" smtClean="0"/>
              <a:t>Elektrolux</a:t>
            </a:r>
            <a:r>
              <a:rPr lang="sk-SK" sz="5000" b="1" i="1" dirty="0" smtClean="0"/>
              <a:t> ZEO 5430</a:t>
            </a:r>
            <a:endParaRPr lang="sk-SK" sz="5000" b="1" i="1" dirty="0"/>
          </a:p>
        </p:txBody>
      </p:sp>
      <p:pic>
        <p:nvPicPr>
          <p:cNvPr id="4" name="Zástupný symbol obsahu 3" descr="Electrolux_ZEO5430S_we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9" y="1700808"/>
            <a:ext cx="3312367" cy="429380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4283968" y="1772816"/>
          <a:ext cx="4464496" cy="132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  <a:gridCol w="2232248"/>
              </a:tblGrid>
              <a:tr h="257748">
                <a:tc>
                  <a:txBody>
                    <a:bodyPr/>
                    <a:lstStyle/>
                    <a:p>
                      <a:pPr algn="ctr"/>
                      <a:r>
                        <a:rPr lang="sk-SK" sz="2500" b="1" i="1" dirty="0" smtClean="0"/>
                        <a:t>Príkon  - Watt</a:t>
                      </a:r>
                      <a:endParaRPr lang="sk-SK" sz="25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i="1" dirty="0" smtClean="0"/>
                        <a:t>Spotreba</a:t>
                      </a:r>
                      <a:r>
                        <a:rPr lang="sk-SK" sz="2500" i="1" baseline="0" dirty="0" smtClean="0"/>
                        <a:t> za 1 hod.</a:t>
                      </a:r>
                      <a:endParaRPr lang="sk-SK" sz="2500" i="1" dirty="0"/>
                    </a:p>
                  </a:txBody>
                  <a:tcPr/>
                </a:tc>
              </a:tr>
              <a:tr h="257748"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1800-2000W</a:t>
                      </a:r>
                      <a:endParaRPr lang="sk-SK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1,8-2</a:t>
                      </a:r>
                      <a:r>
                        <a:rPr lang="sk-SK" sz="2500" baseline="0" dirty="0" smtClean="0"/>
                        <a:t> </a:t>
                      </a:r>
                      <a:r>
                        <a:rPr lang="sk-SK" sz="2500" baseline="0" dirty="0" err="1" smtClean="0"/>
                        <a:t>kWh</a:t>
                      </a:r>
                      <a:endParaRPr lang="sk-SK" sz="2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r>
              <a:rPr lang="sk-SK" sz="5000" b="1" i="1" dirty="0" smtClean="0"/>
              <a:t>Tlačiareň Epson </a:t>
            </a:r>
            <a:r>
              <a:rPr lang="sk-SK" sz="5000" b="1" i="1" dirty="0" err="1" smtClean="0"/>
              <a:t>Stylus</a:t>
            </a:r>
            <a:r>
              <a:rPr lang="sk-SK" sz="5000" b="1" i="1" dirty="0" smtClean="0"/>
              <a:t> SX425W</a:t>
            </a:r>
            <a:endParaRPr lang="sk-SK" sz="5000" b="1" i="1" dirty="0"/>
          </a:p>
        </p:txBody>
      </p:sp>
      <p:pic>
        <p:nvPicPr>
          <p:cNvPr id="4" name="Zástupný symbol obsahu 3" descr="14224-epsonstylussx425w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2204864"/>
            <a:ext cx="4275002" cy="338437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4788024" y="2204864"/>
          <a:ext cx="4212976" cy="132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6488"/>
                <a:gridCol w="2106488"/>
              </a:tblGrid>
              <a:tr h="329756">
                <a:tc>
                  <a:txBody>
                    <a:bodyPr/>
                    <a:lstStyle/>
                    <a:p>
                      <a:pPr algn="ctr"/>
                      <a:r>
                        <a:rPr lang="sk-SK" sz="2500" b="1" i="1" dirty="0" smtClean="0"/>
                        <a:t>Príkon  - Watt</a:t>
                      </a:r>
                      <a:endParaRPr lang="sk-SK" sz="25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i="1" dirty="0" smtClean="0"/>
                        <a:t>Spotreba</a:t>
                      </a:r>
                      <a:r>
                        <a:rPr lang="sk-SK" sz="2500" i="1" baseline="0" dirty="0" smtClean="0"/>
                        <a:t> za 1 hod.</a:t>
                      </a:r>
                      <a:endParaRPr lang="sk-SK" sz="2500" i="1" dirty="0"/>
                    </a:p>
                  </a:txBody>
                  <a:tcPr/>
                </a:tc>
              </a:tr>
              <a:tr h="329756"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1930W</a:t>
                      </a:r>
                      <a:endParaRPr lang="sk-SK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1,930</a:t>
                      </a:r>
                      <a:r>
                        <a:rPr lang="sk-SK" sz="2500" baseline="0" dirty="0" smtClean="0"/>
                        <a:t> </a:t>
                      </a:r>
                      <a:r>
                        <a:rPr lang="sk-SK" sz="2500" baseline="0" dirty="0" err="1" smtClean="0"/>
                        <a:t>kWh</a:t>
                      </a:r>
                      <a:endParaRPr lang="sk-SK" sz="2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5000" b="1" i="1" dirty="0" smtClean="0"/>
              <a:t>Žehlička na vlasy </a:t>
            </a:r>
            <a:r>
              <a:rPr lang="sk-SK" sz="5000" b="1" i="1" dirty="0" err="1" smtClean="0"/>
              <a:t>Remington</a:t>
            </a:r>
            <a:r>
              <a:rPr lang="sk-SK" sz="5000" b="1" i="1" dirty="0" smtClean="0"/>
              <a:t> S - 3500</a:t>
            </a:r>
            <a:endParaRPr lang="sk-SK" sz="5000" b="1" i="1" dirty="0"/>
          </a:p>
        </p:txBody>
      </p:sp>
      <p:pic>
        <p:nvPicPr>
          <p:cNvPr id="4" name="Zástupný symbol obsahu 3" descr="37f65ba99e368b19f71af9944558d52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2204864"/>
            <a:ext cx="3744416" cy="39524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4355976" y="2276872"/>
          <a:ext cx="4464496" cy="132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  <a:gridCol w="2232248"/>
              </a:tblGrid>
              <a:tr h="257748">
                <a:tc>
                  <a:txBody>
                    <a:bodyPr/>
                    <a:lstStyle/>
                    <a:p>
                      <a:pPr algn="ctr"/>
                      <a:r>
                        <a:rPr lang="sk-SK" sz="2500" b="1" i="1" dirty="0" smtClean="0"/>
                        <a:t>Príkon  - Watt</a:t>
                      </a:r>
                      <a:endParaRPr lang="sk-SK" sz="25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i="1" dirty="0" smtClean="0"/>
                        <a:t>Spotreba za 1 hod.</a:t>
                      </a:r>
                      <a:endParaRPr lang="sk-SK" sz="2500" i="1" dirty="0"/>
                    </a:p>
                  </a:txBody>
                  <a:tcPr/>
                </a:tc>
              </a:tr>
              <a:tr h="257748"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43,5W</a:t>
                      </a:r>
                      <a:endParaRPr lang="sk-SK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0,0435</a:t>
                      </a:r>
                      <a:r>
                        <a:rPr lang="sk-SK" sz="2500" baseline="0" dirty="0" smtClean="0"/>
                        <a:t> </a:t>
                      </a:r>
                      <a:r>
                        <a:rPr lang="sk-SK" sz="2500" baseline="0" dirty="0" err="1" smtClean="0"/>
                        <a:t>kWh</a:t>
                      </a:r>
                      <a:endParaRPr lang="sk-SK" sz="2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5000" b="1" i="1" dirty="0" smtClean="0"/>
              <a:t>Kulma </a:t>
            </a:r>
            <a:r>
              <a:rPr lang="sk-SK" sz="5000" b="1" i="1" dirty="0" err="1" smtClean="0"/>
              <a:t>Remington</a:t>
            </a:r>
            <a:r>
              <a:rPr lang="sk-SK" sz="5000" b="1" i="1" dirty="0" smtClean="0"/>
              <a:t> CI-95 </a:t>
            </a:r>
            <a:endParaRPr lang="sk-SK" sz="5000" b="1" i="1" dirty="0"/>
          </a:p>
        </p:txBody>
      </p:sp>
      <p:pic>
        <p:nvPicPr>
          <p:cNvPr id="4" name="Zástupný symbol obsahu 3" descr="80c7d553fe480fc49a9fe105de8d618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7" y="2276872"/>
            <a:ext cx="4254011" cy="34563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4679504" y="2276872"/>
          <a:ext cx="4284984" cy="132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492"/>
                <a:gridCol w="2142492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sk-SK" sz="2500" b="1" i="1" dirty="0" smtClean="0"/>
                        <a:t>Príkon  - Watt</a:t>
                      </a:r>
                      <a:endParaRPr lang="sk-SK" sz="25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i="1" dirty="0" smtClean="0"/>
                        <a:t>Spotreba za 1 hod.</a:t>
                      </a:r>
                      <a:endParaRPr lang="sk-SK" sz="2500" i="1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42W</a:t>
                      </a:r>
                      <a:endParaRPr lang="sk-SK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0,042</a:t>
                      </a:r>
                      <a:endParaRPr lang="sk-SK" sz="2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5000" b="1" i="1" dirty="0" smtClean="0"/>
              <a:t>Umývačka riadu </a:t>
            </a:r>
            <a:r>
              <a:rPr lang="sk-SK" sz="5000" b="1" i="1" dirty="0" err="1" smtClean="0"/>
              <a:t>Bosch</a:t>
            </a:r>
            <a:r>
              <a:rPr lang="sk-SK" sz="5000" b="1" i="1" dirty="0" smtClean="0"/>
              <a:t> </a:t>
            </a:r>
            <a:r>
              <a:rPr lang="sk-SK" sz="5000" b="1" i="1" dirty="0" err="1" smtClean="0"/>
              <a:t>Silence</a:t>
            </a:r>
            <a:r>
              <a:rPr lang="sk-SK" sz="5000" b="1" i="1" dirty="0" smtClean="0"/>
              <a:t> </a:t>
            </a:r>
            <a:r>
              <a:rPr lang="sk-SK" sz="5000" b="1" i="1" dirty="0" err="1" smtClean="0"/>
              <a:t>Aquastop</a:t>
            </a:r>
            <a:endParaRPr lang="sk-SK" sz="5000" b="1" i="1" dirty="0"/>
          </a:p>
        </p:txBody>
      </p:sp>
      <p:pic>
        <p:nvPicPr>
          <p:cNvPr id="4" name="Zástupný symbol obsahu 3" descr="lv-60cm-12c-5p-5t-48db-13l-a-a-925397662_M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2420888"/>
            <a:ext cx="3744416" cy="37444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4139952" y="2420888"/>
          <a:ext cx="4464496" cy="132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8"/>
                <a:gridCol w="2232248"/>
              </a:tblGrid>
              <a:tr h="257748">
                <a:tc>
                  <a:txBody>
                    <a:bodyPr/>
                    <a:lstStyle/>
                    <a:p>
                      <a:pPr algn="ctr"/>
                      <a:r>
                        <a:rPr lang="sk-SK" sz="2500" b="1" i="1" dirty="0" smtClean="0"/>
                        <a:t>Príkon  - Watt</a:t>
                      </a:r>
                      <a:endParaRPr lang="sk-SK" sz="25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i="1" dirty="0" smtClean="0"/>
                        <a:t>Spotreba za 1 hod.</a:t>
                      </a:r>
                      <a:endParaRPr lang="sk-SK" sz="2500" i="1" dirty="0"/>
                    </a:p>
                  </a:txBody>
                  <a:tcPr/>
                </a:tc>
              </a:tr>
              <a:tr h="257748"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2100-2300W</a:t>
                      </a:r>
                      <a:endParaRPr lang="sk-SK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2500" dirty="0" smtClean="0"/>
                        <a:t>2,1</a:t>
                      </a:r>
                      <a:r>
                        <a:rPr lang="sk-SK" sz="2500" baseline="0" dirty="0" smtClean="0"/>
                        <a:t>-2,3 </a:t>
                      </a:r>
                      <a:r>
                        <a:rPr lang="sk-SK" sz="2500" baseline="0" dirty="0" err="1" smtClean="0"/>
                        <a:t>kWh</a:t>
                      </a:r>
                      <a:endParaRPr lang="sk-SK" sz="2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193</Words>
  <Application>Microsoft Office PowerPoint</Application>
  <PresentationFormat>Prezentácia na obrazovke (4:3)</PresentationFormat>
  <Paragraphs>66</Paragraphs>
  <Slides>14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5" baseType="lpstr">
      <vt:lpstr>Motív Office</vt:lpstr>
      <vt:lpstr>Spotreba domácich spotrebičov</vt:lpstr>
      <vt:lpstr>Príkon</vt:lpstr>
      <vt:lpstr>Notebook Asus A52N</vt:lpstr>
      <vt:lpstr>Televízor LG 42lv3550</vt:lpstr>
      <vt:lpstr>Vysávač Elektrolux ZEO 5430</vt:lpstr>
      <vt:lpstr>Tlačiareň Epson Stylus SX425W</vt:lpstr>
      <vt:lpstr>Žehlička na vlasy Remington S - 3500</vt:lpstr>
      <vt:lpstr>Kulma Remington CI-95 </vt:lpstr>
      <vt:lpstr>Umývačka riadu Bosch Silence Aquastop</vt:lpstr>
      <vt:lpstr>Žehlička Braun Proglide-Jet </vt:lpstr>
      <vt:lpstr>Topinkovač Bravo TR0605</vt:lpstr>
      <vt:lpstr>Sendvičovač Bravo B-4214</vt:lpstr>
      <vt:lpstr>Kanvica Zelmer 17Z012</vt:lpstr>
      <vt:lpstr>Ďakujem za pozornosť 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Spotreba domácich spotrebičov</dc:title>
  <dc:creator>win</dc:creator>
  <cp:lastModifiedBy>skola</cp:lastModifiedBy>
  <cp:revision>4</cp:revision>
  <dcterms:created xsi:type="dcterms:W3CDTF">2014-03-16T21:15:07Z</dcterms:created>
  <dcterms:modified xsi:type="dcterms:W3CDTF">2014-03-20T11:28:49Z</dcterms:modified>
</cp:coreProperties>
</file>